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62" r:id="rId15"/>
    <p:sldId id="265" r:id="rId16"/>
    <p:sldId id="264" r:id="rId17"/>
    <p:sldId id="261" r:id="rId18"/>
    <p:sldId id="266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4277B7-E8F0-4B53-90BC-E513FACCAE25}" v="8" dt="2024-02-25T16:11:43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61"/>
    <p:restoredTop sz="94660"/>
  </p:normalViewPr>
  <p:slideViewPr>
    <p:cSldViewPr snapToGrid="0">
      <p:cViewPr varScale="1">
        <p:scale>
          <a:sx n="131" d="100"/>
          <a:sy n="131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cco Ronzano" userId="b04ee9886f3226c8" providerId="LiveId" clId="{6B4277B7-E8F0-4B53-90BC-E513FACCAE25}"/>
    <pc:docChg chg="undo custSel delSld modSld">
      <pc:chgData name="Rocco Ronzano" userId="b04ee9886f3226c8" providerId="LiveId" clId="{6B4277B7-E8F0-4B53-90BC-E513FACCAE25}" dt="2024-02-25T16:17:52.833" v="219" actId="1076"/>
      <pc:docMkLst>
        <pc:docMk/>
      </pc:docMkLst>
      <pc:sldChg chg="addSp delSp modSp mod setBg addAnim delAnim">
        <pc:chgData name="Rocco Ronzano" userId="b04ee9886f3226c8" providerId="LiveId" clId="{6B4277B7-E8F0-4B53-90BC-E513FACCAE25}" dt="2024-02-25T16:07:53.446" v="143" actId="26606"/>
        <pc:sldMkLst>
          <pc:docMk/>
          <pc:sldMk cId="1118909870" sldId="256"/>
        </pc:sldMkLst>
        <pc:spChg chg="mod">
          <ac:chgData name="Rocco Ronzano" userId="b04ee9886f3226c8" providerId="LiveId" clId="{6B4277B7-E8F0-4B53-90BC-E513FACCAE25}" dt="2024-02-25T16:07:53.446" v="143" actId="26606"/>
          <ac:spMkLst>
            <pc:docMk/>
            <pc:sldMk cId="1118909870" sldId="256"/>
            <ac:spMk id="2" creationId="{4AA94E65-C33E-D7F2-3025-8700D31F57D9}"/>
          </ac:spMkLst>
        </pc:spChg>
        <pc:spChg chg="mod">
          <ac:chgData name="Rocco Ronzano" userId="b04ee9886f3226c8" providerId="LiveId" clId="{6B4277B7-E8F0-4B53-90BC-E513FACCAE25}" dt="2024-02-25T16:07:53.446" v="143" actId="26606"/>
          <ac:spMkLst>
            <pc:docMk/>
            <pc:sldMk cId="1118909870" sldId="256"/>
            <ac:spMk id="3" creationId="{F177CB0A-3A0D-2DF7-56C2-93CFDCED6375}"/>
          </ac:spMkLst>
        </pc:spChg>
        <pc:spChg chg="add del">
          <ac:chgData name="Rocco Ronzano" userId="b04ee9886f3226c8" providerId="LiveId" clId="{6B4277B7-E8F0-4B53-90BC-E513FACCAE25}" dt="2024-02-25T16:07:32" v="130" actId="26606"/>
          <ac:spMkLst>
            <pc:docMk/>
            <pc:sldMk cId="1118909870" sldId="256"/>
            <ac:spMk id="8" creationId="{313BE87B-D7FD-4BF3-A7BC-511F522528C2}"/>
          </ac:spMkLst>
        </pc:spChg>
        <pc:spChg chg="add del">
          <ac:chgData name="Rocco Ronzano" userId="b04ee9886f3226c8" providerId="LiveId" clId="{6B4277B7-E8F0-4B53-90BC-E513FACCAE25}" dt="2024-02-25T16:07:32" v="130" actId="26606"/>
          <ac:spMkLst>
            <pc:docMk/>
            <pc:sldMk cId="1118909870" sldId="256"/>
            <ac:spMk id="10" creationId="{035A481B-C639-4892-B0EF-4D8373A9B06A}"/>
          </ac:spMkLst>
        </pc:spChg>
        <pc:spChg chg="add del">
          <ac:chgData name="Rocco Ronzano" userId="b04ee9886f3226c8" providerId="LiveId" clId="{6B4277B7-E8F0-4B53-90BC-E513FACCAE25}" dt="2024-02-25T16:07:32" v="130" actId="26606"/>
          <ac:spMkLst>
            <pc:docMk/>
            <pc:sldMk cId="1118909870" sldId="256"/>
            <ac:spMk id="12" creationId="{052BD58B-6284-459E-9FF4-A97F3A569074}"/>
          </ac:spMkLst>
        </pc:spChg>
        <pc:spChg chg="add del">
          <ac:chgData name="Rocco Ronzano" userId="b04ee9886f3226c8" providerId="LiveId" clId="{6B4277B7-E8F0-4B53-90BC-E513FACCAE25}" dt="2024-02-25T16:07:36.224" v="132" actId="26606"/>
          <ac:spMkLst>
            <pc:docMk/>
            <pc:sldMk cId="1118909870" sldId="256"/>
            <ac:spMk id="21" creationId="{4609862E-48F9-45AC-8D44-67A0268A7935}"/>
          </ac:spMkLst>
        </pc:spChg>
        <pc:spChg chg="add del">
          <ac:chgData name="Rocco Ronzano" userId="b04ee9886f3226c8" providerId="LiveId" clId="{6B4277B7-E8F0-4B53-90BC-E513FACCAE25}" dt="2024-02-25T16:07:45.181" v="136" actId="26606"/>
          <ac:spMkLst>
            <pc:docMk/>
            <pc:sldMk cId="1118909870" sldId="256"/>
            <ac:spMk id="24" creationId="{4609862E-48F9-45AC-8D44-67A0268A7935}"/>
          </ac:spMkLst>
        </pc:spChg>
        <pc:spChg chg="add del">
          <ac:chgData name="Rocco Ronzano" userId="b04ee9886f3226c8" providerId="LiveId" clId="{6B4277B7-E8F0-4B53-90BC-E513FACCAE25}" dt="2024-02-25T16:07:45.181" v="136" actId="26606"/>
          <ac:spMkLst>
            <pc:docMk/>
            <pc:sldMk cId="1118909870" sldId="256"/>
            <ac:spMk id="25" creationId="{2D5EEA8B-2D86-4D1D-96B3-6B8290303786}"/>
          </ac:spMkLst>
        </pc:spChg>
        <pc:spChg chg="add del">
          <ac:chgData name="Rocco Ronzano" userId="b04ee9886f3226c8" providerId="LiveId" clId="{6B4277B7-E8F0-4B53-90BC-E513FACCAE25}" dt="2024-02-25T16:07:51.725" v="138" actId="26606"/>
          <ac:spMkLst>
            <pc:docMk/>
            <pc:sldMk cId="1118909870" sldId="256"/>
            <ac:spMk id="27" creationId="{4609862E-48F9-45AC-8D44-67A0268A7935}"/>
          </ac:spMkLst>
        </pc:spChg>
        <pc:spChg chg="add del">
          <ac:chgData name="Rocco Ronzano" userId="b04ee9886f3226c8" providerId="LiveId" clId="{6B4277B7-E8F0-4B53-90BC-E513FACCAE25}" dt="2024-02-25T16:07:53.442" v="142" actId="26606"/>
          <ac:spMkLst>
            <pc:docMk/>
            <pc:sldMk cId="1118909870" sldId="256"/>
            <ac:spMk id="32" creationId="{4609862E-48F9-45AC-8D44-67A0268A7935}"/>
          </ac:spMkLst>
        </pc:spChg>
        <pc:spChg chg="add del">
          <ac:chgData name="Rocco Ronzano" userId="b04ee9886f3226c8" providerId="LiveId" clId="{6B4277B7-E8F0-4B53-90BC-E513FACCAE25}" dt="2024-02-25T16:07:53.442" v="142" actId="26606"/>
          <ac:spMkLst>
            <pc:docMk/>
            <pc:sldMk cId="1118909870" sldId="256"/>
            <ac:spMk id="33" creationId="{2D5EEA8B-2D86-4D1D-96B3-6B8290303786}"/>
          </ac:spMkLst>
        </pc:spChg>
        <pc:spChg chg="add">
          <ac:chgData name="Rocco Ronzano" userId="b04ee9886f3226c8" providerId="LiveId" clId="{6B4277B7-E8F0-4B53-90BC-E513FACCAE25}" dt="2024-02-25T16:07:53.446" v="143" actId="26606"/>
          <ac:spMkLst>
            <pc:docMk/>
            <pc:sldMk cId="1118909870" sldId="256"/>
            <ac:spMk id="35" creationId="{4609862E-48F9-45AC-8D44-67A0268A7935}"/>
          </ac:spMkLst>
        </pc:spChg>
        <pc:grpChg chg="add del">
          <ac:chgData name="Rocco Ronzano" userId="b04ee9886f3226c8" providerId="LiveId" clId="{6B4277B7-E8F0-4B53-90BC-E513FACCAE25}" dt="2024-02-25T16:07:32" v="130" actId="26606"/>
          <ac:grpSpMkLst>
            <pc:docMk/>
            <pc:sldMk cId="1118909870" sldId="256"/>
            <ac:grpSpMk id="14" creationId="{AE589C21-CEDE-4D90-AC85-6E43B68D1316}"/>
          </ac:grpSpMkLst>
        </pc:grpChg>
        <pc:grpChg chg="add del">
          <ac:chgData name="Rocco Ronzano" userId="b04ee9886f3226c8" providerId="LiveId" clId="{6B4277B7-E8F0-4B53-90BC-E513FACCAE25}" dt="2024-02-25T16:07:51.725" v="138" actId="26606"/>
          <ac:grpSpMkLst>
            <pc:docMk/>
            <pc:sldMk cId="1118909870" sldId="256"/>
            <ac:grpSpMk id="28" creationId="{C97986E7-0E3C-4F64-886E-935DDCB83AA7}"/>
          </ac:grpSpMkLst>
        </pc:grpChg>
        <pc:cxnChg chg="add del">
          <ac:chgData name="Rocco Ronzano" userId="b04ee9886f3226c8" providerId="LiveId" clId="{6B4277B7-E8F0-4B53-90BC-E513FACCAE25}" dt="2024-02-25T16:07:36.224" v="132" actId="26606"/>
          <ac:cxnSpMkLst>
            <pc:docMk/>
            <pc:sldMk cId="1118909870" sldId="256"/>
            <ac:cxnSpMk id="22" creationId="{ABEC335A-D1CD-4687-AB54-7E9FEC72BC2D}"/>
          </ac:cxnSpMkLst>
        </pc:cxnChg>
        <pc:cxnChg chg="add">
          <ac:chgData name="Rocco Ronzano" userId="b04ee9886f3226c8" providerId="LiveId" clId="{6B4277B7-E8F0-4B53-90BC-E513FACCAE25}" dt="2024-02-25T16:07:53.446" v="143" actId="26606"/>
          <ac:cxnSpMkLst>
            <pc:docMk/>
            <pc:sldMk cId="1118909870" sldId="256"/>
            <ac:cxnSpMk id="36" creationId="{ABEC335A-D1CD-4687-AB54-7E9FEC72BC2D}"/>
          </ac:cxnSpMkLst>
        </pc:cxnChg>
      </pc:sldChg>
      <pc:sldChg chg="modSp mod">
        <pc:chgData name="Rocco Ronzano" userId="b04ee9886f3226c8" providerId="LiveId" clId="{6B4277B7-E8F0-4B53-90BC-E513FACCAE25}" dt="2024-02-25T16:17:52.833" v="219" actId="1076"/>
        <pc:sldMkLst>
          <pc:docMk/>
          <pc:sldMk cId="2368474139" sldId="257"/>
        </pc:sldMkLst>
        <pc:spChg chg="mod">
          <ac:chgData name="Rocco Ronzano" userId="b04ee9886f3226c8" providerId="LiveId" clId="{6B4277B7-E8F0-4B53-90BC-E513FACCAE25}" dt="2024-02-25T16:17:52.833" v="219" actId="1076"/>
          <ac:spMkLst>
            <pc:docMk/>
            <pc:sldMk cId="2368474139" sldId="257"/>
            <ac:spMk id="3" creationId="{FC1441B3-86F6-7C37-A96C-09D4CB5D29C1}"/>
          </ac:spMkLst>
        </pc:spChg>
      </pc:sldChg>
      <pc:sldChg chg="addSp modSp mod setBg">
        <pc:chgData name="Rocco Ronzano" userId="b04ee9886f3226c8" providerId="LiveId" clId="{6B4277B7-E8F0-4B53-90BC-E513FACCAE25}" dt="2024-02-25T16:15:17.243" v="168" actId="26606"/>
        <pc:sldMkLst>
          <pc:docMk/>
          <pc:sldMk cId="2522932558" sldId="261"/>
        </pc:sldMkLst>
        <pc:spChg chg="mod">
          <ac:chgData name="Rocco Ronzano" userId="b04ee9886f3226c8" providerId="LiveId" clId="{6B4277B7-E8F0-4B53-90BC-E513FACCAE25}" dt="2024-02-25T16:15:17.243" v="168" actId="26606"/>
          <ac:spMkLst>
            <pc:docMk/>
            <pc:sldMk cId="2522932558" sldId="261"/>
            <ac:spMk id="2" creationId="{A7918A26-A51B-81E4-A4AD-42695BFD23B6}"/>
          </ac:spMkLst>
        </pc:spChg>
        <pc:spChg chg="mod">
          <ac:chgData name="Rocco Ronzano" userId="b04ee9886f3226c8" providerId="LiveId" clId="{6B4277B7-E8F0-4B53-90BC-E513FACCAE25}" dt="2024-02-25T16:15:17.243" v="168" actId="26606"/>
          <ac:spMkLst>
            <pc:docMk/>
            <pc:sldMk cId="2522932558" sldId="261"/>
            <ac:spMk id="3" creationId="{DCB7706F-707E-256C-ACC9-0313348EF6D9}"/>
          </ac:spMkLst>
        </pc:spChg>
        <pc:spChg chg="add">
          <ac:chgData name="Rocco Ronzano" userId="b04ee9886f3226c8" providerId="LiveId" clId="{6B4277B7-E8F0-4B53-90BC-E513FACCAE25}" dt="2024-02-25T16:15:17.243" v="168" actId="26606"/>
          <ac:spMkLst>
            <pc:docMk/>
            <pc:sldMk cId="2522932558" sldId="261"/>
            <ac:spMk id="8" creationId="{290FE681-1E05-478A-89DC-5F7AB37CFD77}"/>
          </ac:spMkLst>
        </pc:spChg>
        <pc:cxnChg chg="add">
          <ac:chgData name="Rocco Ronzano" userId="b04ee9886f3226c8" providerId="LiveId" clId="{6B4277B7-E8F0-4B53-90BC-E513FACCAE25}" dt="2024-02-25T16:15:17.243" v="168" actId="26606"/>
          <ac:cxnSpMkLst>
            <pc:docMk/>
            <pc:sldMk cId="2522932558" sldId="261"/>
            <ac:cxnSpMk id="10" creationId="{2E2F21DC-5F0E-42CF-B89C-C1E25E175CB8}"/>
          </ac:cxnSpMkLst>
        </pc:cxnChg>
      </pc:sldChg>
      <pc:sldChg chg="addSp modSp mod setBg">
        <pc:chgData name="Rocco Ronzano" userId="b04ee9886f3226c8" providerId="LiveId" clId="{6B4277B7-E8F0-4B53-90BC-E513FACCAE25}" dt="2024-02-25T16:14:57.307" v="166" actId="26606"/>
        <pc:sldMkLst>
          <pc:docMk/>
          <pc:sldMk cId="3534085167" sldId="264"/>
        </pc:sldMkLst>
        <pc:spChg chg="mod">
          <ac:chgData name="Rocco Ronzano" userId="b04ee9886f3226c8" providerId="LiveId" clId="{6B4277B7-E8F0-4B53-90BC-E513FACCAE25}" dt="2024-02-25T16:14:57.307" v="166" actId="26606"/>
          <ac:spMkLst>
            <pc:docMk/>
            <pc:sldMk cId="3534085167" sldId="264"/>
            <ac:spMk id="2" creationId="{E8F5E072-627B-755B-4E24-E395B2239420}"/>
          </ac:spMkLst>
        </pc:spChg>
        <pc:spChg chg="mod">
          <ac:chgData name="Rocco Ronzano" userId="b04ee9886f3226c8" providerId="LiveId" clId="{6B4277B7-E8F0-4B53-90BC-E513FACCAE25}" dt="2024-02-25T16:14:57.307" v="166" actId="26606"/>
          <ac:spMkLst>
            <pc:docMk/>
            <pc:sldMk cId="3534085167" sldId="264"/>
            <ac:spMk id="3" creationId="{14EDEC4C-BB52-F9D5-59E5-B606DAE6267A}"/>
          </ac:spMkLst>
        </pc:spChg>
        <pc:spChg chg="add">
          <ac:chgData name="Rocco Ronzano" userId="b04ee9886f3226c8" providerId="LiveId" clId="{6B4277B7-E8F0-4B53-90BC-E513FACCAE25}" dt="2024-02-25T16:14:57.307" v="166" actId="26606"/>
          <ac:spMkLst>
            <pc:docMk/>
            <pc:sldMk cId="3534085167" sldId="264"/>
            <ac:spMk id="8" creationId="{7509B08A-C1EC-478C-86AF-60ADE06D9BBB}"/>
          </ac:spMkLst>
        </pc:spChg>
        <pc:spChg chg="add">
          <ac:chgData name="Rocco Ronzano" userId="b04ee9886f3226c8" providerId="LiveId" clId="{6B4277B7-E8F0-4B53-90BC-E513FACCAE25}" dt="2024-02-25T16:14:57.307" v="166" actId="26606"/>
          <ac:spMkLst>
            <pc:docMk/>
            <pc:sldMk cId="3534085167" sldId="264"/>
            <ac:spMk id="10" creationId="{221CC330-4259-4C32-BF8B-5FE13FFABB3A}"/>
          </ac:spMkLst>
        </pc:spChg>
      </pc:sldChg>
      <pc:sldChg chg="addSp delSp modSp mod setBg">
        <pc:chgData name="Rocco Ronzano" userId="b04ee9886f3226c8" providerId="LiveId" clId="{6B4277B7-E8F0-4B53-90BC-E513FACCAE25}" dt="2024-02-25T16:15:04.743" v="167" actId="26606"/>
        <pc:sldMkLst>
          <pc:docMk/>
          <pc:sldMk cId="1982707891" sldId="265"/>
        </pc:sldMkLst>
        <pc:spChg chg="mod ord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2" creationId="{1F5C4F68-B420-AC9C-6128-92935E3A34BE}"/>
          </ac:spMkLst>
        </pc:spChg>
        <pc:spChg chg="mod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4" creationId="{476ED8F6-7E6A-9608-2D53-ECF92E06405C}"/>
          </ac:spMkLst>
        </pc:spChg>
        <pc:spChg chg="del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9" creationId="{7509B08A-C1EC-478C-86AF-60ADE06D9BBB}"/>
          </ac:spMkLst>
        </pc:spChg>
        <pc:spChg chg="del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11" creationId="{221CC330-4259-4C32-BF8B-5FE13FFABB3A}"/>
          </ac:spMkLst>
        </pc:spChg>
        <pc:spChg chg="add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16" creationId="{781BBDC9-2DC6-4959-AC3D-49A5DCB05DA7}"/>
          </ac:spMkLst>
        </pc:spChg>
        <pc:spChg chg="add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18" creationId="{08452CCF-4A27-488A-AAF4-424933CFC925}"/>
          </ac:spMkLst>
        </pc:spChg>
        <pc:spChg chg="add">
          <ac:chgData name="Rocco Ronzano" userId="b04ee9886f3226c8" providerId="LiveId" clId="{6B4277B7-E8F0-4B53-90BC-E513FACCAE25}" dt="2024-02-25T16:15:04.743" v="167" actId="26606"/>
          <ac:spMkLst>
            <pc:docMk/>
            <pc:sldMk cId="1982707891" sldId="265"/>
            <ac:spMk id="20" creationId="{4B74BB55-8517-4CFE-9389-81D0E6F81F00}"/>
          </ac:spMkLst>
        </pc:spChg>
        <pc:grpChg chg="add">
          <ac:chgData name="Rocco Ronzano" userId="b04ee9886f3226c8" providerId="LiveId" clId="{6B4277B7-E8F0-4B53-90BC-E513FACCAE25}" dt="2024-02-25T16:15:04.743" v="167" actId="26606"/>
          <ac:grpSpMkLst>
            <pc:docMk/>
            <pc:sldMk cId="1982707891" sldId="265"/>
            <ac:grpSpMk id="22" creationId="{543190CD-45FC-4DE0-B596-17D4DE53E972}"/>
          </ac:grpSpMkLst>
        </pc:grpChg>
      </pc:sldChg>
      <pc:sldChg chg="addSp delSp modSp mod setBg">
        <pc:chgData name="Rocco Ronzano" userId="b04ee9886f3226c8" providerId="LiveId" clId="{6B4277B7-E8F0-4B53-90BC-E513FACCAE25}" dt="2024-02-25T16:15:44.047" v="172" actId="26606"/>
        <pc:sldMkLst>
          <pc:docMk/>
          <pc:sldMk cId="1951492896" sldId="266"/>
        </pc:sldMkLst>
        <pc:spChg chg="mod">
          <ac:chgData name="Rocco Ronzano" userId="b04ee9886f3226c8" providerId="LiveId" clId="{6B4277B7-E8F0-4B53-90BC-E513FACCAE25}" dt="2024-02-25T16:15:44.047" v="172" actId="26606"/>
          <ac:spMkLst>
            <pc:docMk/>
            <pc:sldMk cId="1951492896" sldId="266"/>
            <ac:spMk id="2" creationId="{F0B93293-26B1-E635-497D-BECAE43BACE5}"/>
          </ac:spMkLst>
        </pc:spChg>
        <pc:spChg chg="mod">
          <ac:chgData name="Rocco Ronzano" userId="b04ee9886f3226c8" providerId="LiveId" clId="{6B4277B7-E8F0-4B53-90BC-E513FACCAE25}" dt="2024-02-25T16:15:44.047" v="172" actId="26606"/>
          <ac:spMkLst>
            <pc:docMk/>
            <pc:sldMk cId="1951492896" sldId="266"/>
            <ac:spMk id="4" creationId="{D6B33181-37D6-9185-0C28-988BE2B37B5E}"/>
          </ac:spMkLst>
        </pc:spChg>
        <pc:spChg chg="mod">
          <ac:chgData name="Rocco Ronzano" userId="b04ee9886f3226c8" providerId="LiveId" clId="{6B4277B7-E8F0-4B53-90BC-E513FACCAE25}" dt="2024-02-25T16:15:44.047" v="172" actId="26606"/>
          <ac:spMkLst>
            <pc:docMk/>
            <pc:sldMk cId="1951492896" sldId="266"/>
            <ac:spMk id="5" creationId="{00918754-5B6D-50B6-6586-957A654F728C}"/>
          </ac:spMkLst>
        </pc:spChg>
        <pc:spChg chg="add del">
          <ac:chgData name="Rocco Ronzano" userId="b04ee9886f3226c8" providerId="LiveId" clId="{6B4277B7-E8F0-4B53-90BC-E513FACCAE25}" dt="2024-02-25T16:15:42.226" v="170" actId="26606"/>
          <ac:spMkLst>
            <pc:docMk/>
            <pc:sldMk cId="1951492896" sldId="266"/>
            <ac:spMk id="17" creationId="{2C33F367-76E5-4D2A-96B1-4FD443CDD1CF}"/>
          </ac:spMkLst>
        </pc:spChg>
        <pc:spChg chg="add del">
          <ac:chgData name="Rocco Ronzano" userId="b04ee9886f3226c8" providerId="LiveId" clId="{6B4277B7-E8F0-4B53-90BC-E513FACCAE25}" dt="2024-02-25T16:15:42.226" v="170" actId="26606"/>
          <ac:spMkLst>
            <pc:docMk/>
            <pc:sldMk cId="1951492896" sldId="266"/>
            <ac:spMk id="19" creationId="{6F769419-3E73-449D-B62A-0CDEC946A679}"/>
          </ac:spMkLst>
        </pc:spChg>
        <pc:spChg chg="add del">
          <ac:chgData name="Rocco Ronzano" userId="b04ee9886f3226c8" providerId="LiveId" clId="{6B4277B7-E8F0-4B53-90BC-E513FACCAE25}" dt="2024-02-25T16:15:44.047" v="172" actId="26606"/>
          <ac:spMkLst>
            <pc:docMk/>
            <pc:sldMk cId="1951492896" sldId="266"/>
            <ac:spMk id="29" creationId="{7AE45261-7584-4688-A4A3-724AC140F401}"/>
          </ac:spMkLst>
        </pc:spChg>
        <pc:spChg chg="add del">
          <ac:chgData name="Rocco Ronzano" userId="b04ee9886f3226c8" providerId="LiveId" clId="{6B4277B7-E8F0-4B53-90BC-E513FACCAE25}" dt="2024-02-25T16:15:44.047" v="172" actId="26606"/>
          <ac:spMkLst>
            <pc:docMk/>
            <pc:sldMk cId="1951492896" sldId="266"/>
            <ac:spMk id="30" creationId="{6A3DF0D0-07D5-4FAC-A12C-923E178CCB54}"/>
          </ac:spMkLst>
        </pc:spChg>
        <pc:grpChg chg="add del">
          <ac:chgData name="Rocco Ronzano" userId="b04ee9886f3226c8" providerId="LiveId" clId="{6B4277B7-E8F0-4B53-90BC-E513FACCAE25}" dt="2024-02-25T16:15:42.226" v="170" actId="26606"/>
          <ac:grpSpMkLst>
            <pc:docMk/>
            <pc:sldMk cId="1951492896" sldId="266"/>
            <ac:grpSpMk id="10" creationId="{B455B88A-C127-47B3-B317-724BD4EAAD0E}"/>
          </ac:grpSpMkLst>
        </pc:grpChg>
        <pc:grpChg chg="add del">
          <ac:chgData name="Rocco Ronzano" userId="b04ee9886f3226c8" providerId="LiveId" clId="{6B4277B7-E8F0-4B53-90BC-E513FACCAE25}" dt="2024-02-25T16:15:42.226" v="170" actId="26606"/>
          <ac:grpSpMkLst>
            <pc:docMk/>
            <pc:sldMk cId="1951492896" sldId="266"/>
            <ac:grpSpMk id="21" creationId="{A6515200-42F9-488F-9895-6CDBCD1E87C8}"/>
          </ac:grpSpMkLst>
        </pc:grpChg>
        <pc:grpChg chg="add del">
          <ac:chgData name="Rocco Ronzano" userId="b04ee9886f3226c8" providerId="LiveId" clId="{6B4277B7-E8F0-4B53-90BC-E513FACCAE25}" dt="2024-02-25T16:15:44.047" v="172" actId="26606"/>
          <ac:grpSpMkLst>
            <pc:docMk/>
            <pc:sldMk cId="1951492896" sldId="266"/>
            <ac:grpSpMk id="28" creationId="{B455B88A-C127-47B3-B317-724BD4EAAD0E}"/>
          </ac:grpSpMkLst>
        </pc:grpChg>
        <pc:grpChg chg="add del">
          <ac:chgData name="Rocco Ronzano" userId="b04ee9886f3226c8" providerId="LiveId" clId="{6B4277B7-E8F0-4B53-90BC-E513FACCAE25}" dt="2024-02-25T16:15:44.047" v="172" actId="26606"/>
          <ac:grpSpMkLst>
            <pc:docMk/>
            <pc:sldMk cId="1951492896" sldId="266"/>
            <ac:grpSpMk id="31" creationId="{1EEF4727-6B5C-4FA7-968D-912F35A4CAE1}"/>
          </ac:grpSpMkLst>
        </pc:grpChg>
      </pc:sldChg>
      <pc:sldChg chg="del">
        <pc:chgData name="Rocco Ronzano" userId="b04ee9886f3226c8" providerId="LiveId" clId="{6B4277B7-E8F0-4B53-90BC-E513FACCAE25}" dt="2024-02-25T16:08:55.996" v="144" actId="47"/>
        <pc:sldMkLst>
          <pc:docMk/>
          <pc:sldMk cId="976814266" sldId="267"/>
        </pc:sldMkLst>
      </pc:sldChg>
      <pc:sldChg chg="addSp delSp modSp mod">
        <pc:chgData name="Rocco Ronzano" userId="b04ee9886f3226c8" providerId="LiveId" clId="{6B4277B7-E8F0-4B53-90BC-E513FACCAE25}" dt="2024-02-25T16:15:59.578" v="175" actId="26606"/>
        <pc:sldMkLst>
          <pc:docMk/>
          <pc:sldMk cId="568750668" sldId="268"/>
        </pc:sldMkLst>
        <pc:spChg chg="mod">
          <ac:chgData name="Rocco Ronzano" userId="b04ee9886f3226c8" providerId="LiveId" clId="{6B4277B7-E8F0-4B53-90BC-E513FACCAE25}" dt="2024-02-25T16:15:59.578" v="175" actId="26606"/>
          <ac:spMkLst>
            <pc:docMk/>
            <pc:sldMk cId="568750668" sldId="268"/>
            <ac:spMk id="2" creationId="{2B344D70-CBC1-15B6-72A0-57AF505E74C4}"/>
          </ac:spMkLst>
        </pc:spChg>
        <pc:spChg chg="add del">
          <ac:chgData name="Rocco Ronzano" userId="b04ee9886f3226c8" providerId="LiveId" clId="{6B4277B7-E8F0-4B53-90BC-E513FACCAE25}" dt="2024-02-25T16:15:59.578" v="175" actId="26606"/>
          <ac:spMkLst>
            <pc:docMk/>
            <pc:sldMk cId="568750668" sldId="268"/>
            <ac:spMk id="4" creationId="{AF28044C-EECC-DC7B-EAE6-39E75222A789}"/>
          </ac:spMkLst>
        </pc:spChg>
        <pc:spChg chg="add del">
          <ac:chgData name="Rocco Ronzano" userId="b04ee9886f3226c8" providerId="LiveId" clId="{6B4277B7-E8F0-4B53-90BC-E513FACCAE25}" dt="2024-02-25T16:15:59.578" v="175" actId="26606"/>
          <ac:spMkLst>
            <pc:docMk/>
            <pc:sldMk cId="568750668" sldId="268"/>
            <ac:spMk id="9" creationId="{657554E4-D687-6005-8417-641268660C5E}"/>
          </ac:spMkLst>
        </pc:spChg>
        <pc:spChg chg="add del">
          <ac:chgData name="Rocco Ronzano" userId="b04ee9886f3226c8" providerId="LiveId" clId="{6B4277B7-E8F0-4B53-90BC-E513FACCAE25}" dt="2024-02-25T16:15:59.578" v="175" actId="26606"/>
          <ac:spMkLst>
            <pc:docMk/>
            <pc:sldMk cId="568750668" sldId="268"/>
            <ac:spMk id="11" creationId="{1039EDE3-0662-70C9-6850-91C6ED68DAC7}"/>
          </ac:spMkLst>
        </pc:spChg>
        <pc:spChg chg="add">
          <ac:chgData name="Rocco Ronzano" userId="b04ee9886f3226c8" providerId="LiveId" clId="{6B4277B7-E8F0-4B53-90BC-E513FACCAE25}" dt="2024-02-25T16:15:59.578" v="175" actId="26606"/>
          <ac:spMkLst>
            <pc:docMk/>
            <pc:sldMk cId="568750668" sldId="268"/>
            <ac:spMk id="27" creationId="{8777B48D-7BF2-470D-876B-50CD5CC83EBA}"/>
          </ac:spMkLst>
        </pc:spChg>
        <pc:spChg chg="add del">
          <ac:chgData name="Rocco Ronzano" userId="b04ee9886f3226c8" providerId="LiveId" clId="{6B4277B7-E8F0-4B53-90BC-E513FACCAE25}" dt="2024-02-25T16:15:59.568" v="174" actId="26606"/>
          <ac:spMkLst>
            <pc:docMk/>
            <pc:sldMk cId="568750668" sldId="268"/>
            <ac:spMk id="28" creationId="{637214A4-997B-4C95-951E-08E1B51B5AF9}"/>
          </ac:spMkLst>
        </pc:spChg>
        <pc:grpChg chg="add">
          <ac:chgData name="Rocco Ronzano" userId="b04ee9886f3226c8" providerId="LiveId" clId="{6B4277B7-E8F0-4B53-90BC-E513FACCAE25}" dt="2024-02-25T16:15:59.578" v="175" actId="26606"/>
          <ac:grpSpMkLst>
            <pc:docMk/>
            <pc:sldMk cId="568750668" sldId="268"/>
            <ac:grpSpMk id="29" creationId="{83DA8283-3FF4-47B3-9266-60768C743207}"/>
          </ac:grpSpMkLst>
        </pc:grpChg>
        <pc:grpChg chg="add del">
          <ac:chgData name="Rocco Ronzano" userId="b04ee9886f3226c8" providerId="LiveId" clId="{6B4277B7-E8F0-4B53-90BC-E513FACCAE25}" dt="2024-02-25T16:15:59.568" v="174" actId="26606"/>
          <ac:grpSpMkLst>
            <pc:docMk/>
            <pc:sldMk cId="568750668" sldId="268"/>
            <ac:grpSpMk id="30" creationId="{307A8868-805D-4C18-8A8B-4817BA9FF9B5}"/>
          </ac:grpSpMkLst>
        </pc:grpChg>
        <pc:picChg chg="add">
          <ac:chgData name="Rocco Ronzano" userId="b04ee9886f3226c8" providerId="LiveId" clId="{6B4277B7-E8F0-4B53-90BC-E513FACCAE25}" dt="2024-02-25T16:15:59.578" v="175" actId="26606"/>
          <ac:picMkLst>
            <pc:docMk/>
            <pc:sldMk cId="568750668" sldId="268"/>
            <ac:picMk id="13" creationId="{2C101FE3-DCB5-FB2B-E9BA-5A2153A12F6E}"/>
          </ac:picMkLst>
        </pc:picChg>
        <pc:picChg chg="add del">
          <ac:chgData name="Rocco Ronzano" userId="b04ee9886f3226c8" providerId="LiveId" clId="{6B4277B7-E8F0-4B53-90BC-E513FACCAE25}" dt="2024-02-25T16:15:59.568" v="174" actId="26606"/>
          <ac:picMkLst>
            <pc:docMk/>
            <pc:sldMk cId="568750668" sldId="268"/>
            <ac:picMk id="15" creationId="{0634CDC2-22E2-D8CF-B223-6BB0C1B215E5}"/>
          </ac:picMkLst>
        </pc:picChg>
        <pc:cxnChg chg="add">
          <ac:chgData name="Rocco Ronzano" userId="b04ee9886f3226c8" providerId="LiveId" clId="{6B4277B7-E8F0-4B53-90BC-E513FACCAE25}" dt="2024-02-25T16:15:59.578" v="175" actId="26606"/>
          <ac:cxnSpMkLst>
            <pc:docMk/>
            <pc:sldMk cId="568750668" sldId="268"/>
            <ac:cxnSpMk id="17" creationId="{8FD48FB1-66D8-4676-B0AA-C139A1DB78D1}"/>
          </ac:cxnSpMkLst>
        </pc:cxnChg>
        <pc:cxnChg chg="add del">
          <ac:chgData name="Rocco Ronzano" userId="b04ee9886f3226c8" providerId="LiveId" clId="{6B4277B7-E8F0-4B53-90BC-E513FACCAE25}" dt="2024-02-25T16:15:59.568" v="174" actId="26606"/>
          <ac:cxnSpMkLst>
            <pc:docMk/>
            <pc:sldMk cId="568750668" sldId="268"/>
            <ac:cxnSpMk id="18" creationId="{0512F9CB-A1A0-4043-A103-F6A4B94B695A}"/>
          </ac:cxnSpMkLst>
        </pc:cxnChg>
        <pc:cxnChg chg="add">
          <ac:chgData name="Rocco Ronzano" userId="b04ee9886f3226c8" providerId="LiveId" clId="{6B4277B7-E8F0-4B53-90BC-E513FACCAE25}" dt="2024-02-25T16:15:59.578" v="175" actId="26606"/>
          <ac:cxnSpMkLst>
            <pc:docMk/>
            <pc:sldMk cId="568750668" sldId="268"/>
            <ac:cxnSpMk id="19" creationId="{F033F5AE-6728-4F19-8DED-658E674B31B9}"/>
          </ac:cxnSpMkLst>
        </pc:cxnChg>
        <pc:cxnChg chg="add del">
          <ac:chgData name="Rocco Ronzano" userId="b04ee9886f3226c8" providerId="LiveId" clId="{6B4277B7-E8F0-4B53-90BC-E513FACCAE25}" dt="2024-02-25T16:15:59.568" v="174" actId="26606"/>
          <ac:cxnSpMkLst>
            <pc:docMk/>
            <pc:sldMk cId="568750668" sldId="268"/>
            <ac:cxnSpMk id="20" creationId="{ADBE6588-EE16-4389-857C-86A156D49E5D}"/>
          </ac:cxnSpMkLst>
        </pc:cxnChg>
        <pc:cxnChg chg="add">
          <ac:chgData name="Rocco Ronzano" userId="b04ee9886f3226c8" providerId="LiveId" clId="{6B4277B7-E8F0-4B53-90BC-E513FACCAE25}" dt="2024-02-25T16:15:59.578" v="175" actId="26606"/>
          <ac:cxnSpMkLst>
            <pc:docMk/>
            <pc:sldMk cId="568750668" sldId="268"/>
            <ac:cxnSpMk id="21" creationId="{82C7D74A-18BA-4709-A808-44E8815C4430}"/>
          </ac:cxnSpMkLst>
        </pc:cxnChg>
        <pc:cxnChg chg="add del">
          <ac:chgData name="Rocco Ronzano" userId="b04ee9886f3226c8" providerId="LiveId" clId="{6B4277B7-E8F0-4B53-90BC-E513FACCAE25}" dt="2024-02-25T16:15:59.568" v="174" actId="26606"/>
          <ac:cxnSpMkLst>
            <pc:docMk/>
            <pc:sldMk cId="568750668" sldId="268"/>
            <ac:cxnSpMk id="22" creationId="{17FD48D2-B0A7-413D-B947-AA55AC1296D5}"/>
          </ac:cxnSpMkLst>
        </pc:cxnChg>
        <pc:cxnChg chg="add">
          <ac:chgData name="Rocco Ronzano" userId="b04ee9886f3226c8" providerId="LiveId" clId="{6B4277B7-E8F0-4B53-90BC-E513FACCAE25}" dt="2024-02-25T16:15:59.578" v="175" actId="26606"/>
          <ac:cxnSpMkLst>
            <pc:docMk/>
            <pc:sldMk cId="568750668" sldId="268"/>
            <ac:cxnSpMk id="23" creationId="{B5164A3F-1561-4039-8185-AB0EEB713EA7}"/>
          </ac:cxnSpMkLst>
        </pc:cxnChg>
        <pc:cxnChg chg="add del">
          <ac:chgData name="Rocco Ronzano" userId="b04ee9886f3226c8" providerId="LiveId" clId="{6B4277B7-E8F0-4B53-90BC-E513FACCAE25}" dt="2024-02-25T16:15:59.568" v="174" actId="26606"/>
          <ac:cxnSpMkLst>
            <pc:docMk/>
            <pc:sldMk cId="568750668" sldId="268"/>
            <ac:cxnSpMk id="24" creationId="{2BE668D0-D906-4EEE-B32F-8C028624B837}"/>
          </ac:cxnSpMkLst>
        </pc:cxnChg>
        <pc:cxnChg chg="add">
          <ac:chgData name="Rocco Ronzano" userId="b04ee9886f3226c8" providerId="LiveId" clId="{6B4277B7-E8F0-4B53-90BC-E513FACCAE25}" dt="2024-02-25T16:15:59.578" v="175" actId="26606"/>
          <ac:cxnSpMkLst>
            <pc:docMk/>
            <pc:sldMk cId="568750668" sldId="268"/>
            <ac:cxnSpMk id="25" creationId="{2A35DB53-42BE-460E-9CA1-1294C98463CB}"/>
          </ac:cxnSpMkLst>
        </pc:cxnChg>
        <pc:cxnChg chg="add del">
          <ac:chgData name="Rocco Ronzano" userId="b04ee9886f3226c8" providerId="LiveId" clId="{6B4277B7-E8F0-4B53-90BC-E513FACCAE25}" dt="2024-02-25T16:15:59.568" v="174" actId="26606"/>
          <ac:cxnSpMkLst>
            <pc:docMk/>
            <pc:sldMk cId="568750668" sldId="268"/>
            <ac:cxnSpMk id="26" creationId="{D1DE67A3-B8F6-4CFD-A8E0-D15200F23152}"/>
          </ac:cxnSpMkLst>
        </pc:cxnChg>
      </pc:sldChg>
      <pc:sldChg chg="addSp modSp mod">
        <pc:chgData name="Rocco Ronzano" userId="b04ee9886f3226c8" providerId="LiveId" clId="{6B4277B7-E8F0-4B53-90BC-E513FACCAE25}" dt="2024-02-25T16:12:43.039" v="164" actId="1076"/>
        <pc:sldMkLst>
          <pc:docMk/>
          <pc:sldMk cId="1553756936" sldId="270"/>
        </pc:sldMkLst>
        <pc:picChg chg="mod">
          <ac:chgData name="Rocco Ronzano" userId="b04ee9886f3226c8" providerId="LiveId" clId="{6B4277B7-E8F0-4B53-90BC-E513FACCAE25}" dt="2024-02-25T16:12:20.717" v="157" actId="1076"/>
          <ac:picMkLst>
            <pc:docMk/>
            <pc:sldMk cId="1553756936" sldId="270"/>
            <ac:picMk id="4" creationId="{A7A9A5E5-1BDD-A7C1-2E89-2062FF012B48}"/>
          </ac:picMkLst>
        </pc:picChg>
        <pc:picChg chg="add mod">
          <ac:chgData name="Rocco Ronzano" userId="b04ee9886f3226c8" providerId="LiveId" clId="{6B4277B7-E8F0-4B53-90BC-E513FACCAE25}" dt="2024-02-25T16:12:39.932" v="163" actId="1076"/>
          <ac:picMkLst>
            <pc:docMk/>
            <pc:sldMk cId="1553756936" sldId="270"/>
            <ac:picMk id="5" creationId="{3361B287-7BDB-5576-F84C-2C2B83F194B8}"/>
          </ac:picMkLst>
        </pc:picChg>
        <pc:picChg chg="add mod modCrop">
          <ac:chgData name="Rocco Ronzano" userId="b04ee9886f3226c8" providerId="LiveId" clId="{6B4277B7-E8F0-4B53-90BC-E513FACCAE25}" dt="2024-02-25T16:12:43.039" v="164" actId="1076"/>
          <ac:picMkLst>
            <pc:docMk/>
            <pc:sldMk cId="1553756936" sldId="270"/>
            <ac:picMk id="7" creationId="{CECC3A7F-ECBA-0900-34BB-9D5D6D15ACE0}"/>
          </ac:picMkLst>
        </pc:picChg>
      </pc:sldChg>
      <pc:sldChg chg="modSp mod">
        <pc:chgData name="Rocco Ronzano" userId="b04ee9886f3226c8" providerId="LiveId" clId="{6B4277B7-E8F0-4B53-90BC-E513FACCAE25}" dt="2024-02-25T16:13:12.052" v="165" actId="1076"/>
        <pc:sldMkLst>
          <pc:docMk/>
          <pc:sldMk cId="1218403396" sldId="271"/>
        </pc:sldMkLst>
        <pc:picChg chg="mod">
          <ac:chgData name="Rocco Ronzano" userId="b04ee9886f3226c8" providerId="LiveId" clId="{6B4277B7-E8F0-4B53-90BC-E513FACCAE25}" dt="2024-02-25T16:13:12.052" v="165" actId="1076"/>
          <ac:picMkLst>
            <pc:docMk/>
            <pc:sldMk cId="1218403396" sldId="271"/>
            <ac:picMk id="6" creationId="{AB0AEE61-264C-2DF1-1E8D-75046F339E1D}"/>
          </ac:picMkLst>
        </pc:picChg>
      </pc:sldChg>
      <pc:sldChg chg="addSp delSp modSp mod setBg">
        <pc:chgData name="Rocco Ronzano" userId="b04ee9886f3226c8" providerId="LiveId" clId="{6B4277B7-E8F0-4B53-90BC-E513FACCAE25}" dt="2024-02-25T16:04:33.881" v="105" actId="1076"/>
        <pc:sldMkLst>
          <pc:docMk/>
          <pc:sldMk cId="684900692" sldId="273"/>
        </pc:sldMkLst>
        <pc:spChg chg="mod ord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3" creationId="{AA71D3F1-0F0E-22E2-C417-441A91F1742E}"/>
          </ac:spMkLst>
        </pc:spChg>
        <pc:spChg chg="add del">
          <ac:chgData name="Rocco Ronzano" userId="b04ee9886f3226c8" providerId="LiveId" clId="{6B4277B7-E8F0-4B53-90BC-E513FACCAE25}" dt="2024-02-25T16:01:47.755" v="72" actId="26606"/>
          <ac:spMkLst>
            <pc:docMk/>
            <pc:sldMk cId="684900692" sldId="273"/>
            <ac:spMk id="25" creationId="{70436A05-7748-4CBE-B3D5-A0DCE20E2DA8}"/>
          </ac:spMkLst>
        </pc:spChg>
        <pc:spChg chg="add del">
          <ac:chgData name="Rocco Ronzano" userId="b04ee9886f3226c8" providerId="LiveId" clId="{6B4277B7-E8F0-4B53-90BC-E513FACCAE25}" dt="2024-02-25T16:01:47.755" v="72" actId="26606"/>
          <ac:spMkLst>
            <pc:docMk/>
            <pc:sldMk cId="684900692" sldId="273"/>
            <ac:spMk id="27" creationId="{D13BBBF2-EC65-4D97-A653-0154D46C2461}"/>
          </ac:spMkLst>
        </pc:spChg>
        <pc:spChg chg="add del">
          <ac:chgData name="Rocco Ronzano" userId="b04ee9886f3226c8" providerId="LiveId" clId="{6B4277B7-E8F0-4B53-90BC-E513FACCAE25}" dt="2024-02-25T16:01:59.999" v="76" actId="26606"/>
          <ac:spMkLst>
            <pc:docMk/>
            <pc:sldMk cId="684900692" sldId="273"/>
            <ac:spMk id="40" creationId="{26816589-40CA-483B-B743-7A43E2ECF235}"/>
          </ac:spMkLst>
        </pc:spChg>
        <pc:spChg chg="add del">
          <ac:chgData name="Rocco Ronzano" userId="b04ee9886f3226c8" providerId="LiveId" clId="{6B4277B7-E8F0-4B53-90BC-E513FACCAE25}" dt="2024-02-25T16:01:52.871" v="74" actId="26606"/>
          <ac:spMkLst>
            <pc:docMk/>
            <pc:sldMk cId="684900692" sldId="273"/>
            <ac:spMk id="46" creationId="{DDC24B5A-7A80-4D54-B173-6488052682E1}"/>
          </ac:spMkLst>
        </pc:spChg>
        <pc:spChg chg="add del">
          <ac:chgData name="Rocco Ronzano" userId="b04ee9886f3226c8" providerId="LiveId" clId="{6B4277B7-E8F0-4B53-90BC-E513FACCAE25}" dt="2024-02-25T16:01:52.871" v="74" actId="26606"/>
          <ac:spMkLst>
            <pc:docMk/>
            <pc:sldMk cId="684900692" sldId="273"/>
            <ac:spMk id="47" creationId="{537D43EF-2E49-4528-8AE8-4C7B06BA5478}"/>
          </ac:spMkLst>
        </pc:spChg>
        <pc:spChg chg="add del">
          <ac:chgData name="Rocco Ronzano" userId="b04ee9886f3226c8" providerId="LiveId" clId="{6B4277B7-E8F0-4B53-90BC-E513FACCAE25}" dt="2024-02-25T16:01:59.999" v="76" actId="26606"/>
          <ac:spMkLst>
            <pc:docMk/>
            <pc:sldMk cId="684900692" sldId="273"/>
            <ac:spMk id="55" creationId="{8D5EBD1F-30ED-48F5-AC6F-DAEED833B243}"/>
          </ac:spMkLst>
        </pc:spChg>
        <pc:spChg chg="add del">
          <ac:chgData name="Rocco Ronzano" userId="b04ee9886f3226c8" providerId="LiveId" clId="{6B4277B7-E8F0-4B53-90BC-E513FACCAE25}" dt="2024-02-25T16:01:59.999" v="76" actId="26606"/>
          <ac:spMkLst>
            <pc:docMk/>
            <pc:sldMk cId="684900692" sldId="273"/>
            <ac:spMk id="56" creationId="{FA7A5403-B09D-406F-BAEE-94AA9A709BEE}"/>
          </ac:spMkLst>
        </pc:spChg>
        <pc:spChg chg="add del">
          <ac:chgData name="Rocco Ronzano" userId="b04ee9886f3226c8" providerId="LiveId" clId="{6B4277B7-E8F0-4B53-90BC-E513FACCAE25}" dt="2024-02-25T16:01:59.999" v="76" actId="26606"/>
          <ac:spMkLst>
            <pc:docMk/>
            <pc:sldMk cId="684900692" sldId="273"/>
            <ac:spMk id="57" creationId="{E67CC0B0-1DB0-43C2-A841-23687C7699CA}"/>
          </ac:spMkLst>
        </pc:spChg>
        <pc:spChg chg="add del">
          <ac:chgData name="Rocco Ronzano" userId="b04ee9886f3226c8" providerId="LiveId" clId="{6B4277B7-E8F0-4B53-90BC-E513FACCAE25}" dt="2024-02-25T16:01:59.999" v="76" actId="26606"/>
          <ac:spMkLst>
            <pc:docMk/>
            <pc:sldMk cId="684900692" sldId="273"/>
            <ac:spMk id="58" creationId="{01DA31F8-66A8-4CDA-BB12-0C115BBC22BB}"/>
          </ac:spMkLst>
        </pc:spChg>
        <pc:spChg chg="add del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67" creationId="{314D38E3-9266-49A6-A5AF-6A6AF7747D6A}"/>
          </ac:spMkLst>
        </pc:spChg>
        <pc:spChg chg="add del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68" creationId="{16BF4B02-D4A3-485E-8268-E0E86AD1C2D5}"/>
          </ac:spMkLst>
        </pc:spChg>
        <pc:spChg chg="add del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69" creationId="{5DC7B4B0-22AC-48C1-9F81-4220E8719EB8}"/>
          </ac:spMkLst>
        </pc:spChg>
        <pc:spChg chg="add del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70" creationId="{F13E6148-79CA-43D2-8A4A-18F758F676AA}"/>
          </ac:spMkLst>
        </pc:spChg>
        <pc:spChg chg="add del">
          <ac:chgData name="Rocco Ronzano" userId="b04ee9886f3226c8" providerId="LiveId" clId="{6B4277B7-E8F0-4B53-90BC-E513FACCAE25}" dt="2024-02-25T16:02:09.063" v="80" actId="26606"/>
          <ac:spMkLst>
            <pc:docMk/>
            <pc:sldMk cId="684900692" sldId="273"/>
            <ac:spMk id="71" creationId="{483FA6F9-ECEF-4379-92B0-A3DB026F9A12}"/>
          </ac:spMkLst>
        </pc:spChg>
        <pc:grpChg chg="add del">
          <ac:chgData name="Rocco Ronzano" userId="b04ee9886f3226c8" providerId="LiveId" clId="{6B4277B7-E8F0-4B53-90BC-E513FACCAE25}" dt="2024-02-25T16:01:47.755" v="72" actId="26606"/>
          <ac:grpSpMkLst>
            <pc:docMk/>
            <pc:sldMk cId="684900692" sldId="273"/>
            <ac:grpSpMk id="29" creationId="{215F115D-311A-47D5-B1CD-1A50E9783914}"/>
          </ac:grpSpMkLst>
        </pc:grpChg>
        <pc:grpChg chg="add del">
          <ac:chgData name="Rocco Ronzano" userId="b04ee9886f3226c8" providerId="LiveId" clId="{6B4277B7-E8F0-4B53-90BC-E513FACCAE25}" dt="2024-02-25T16:01:52.871" v="74" actId="26606"/>
          <ac:grpSpMkLst>
            <pc:docMk/>
            <pc:sldMk cId="684900692" sldId="273"/>
            <ac:grpSpMk id="35" creationId="{1EDFD4CF-7FCB-40A1-A11D-4477945CDDA2}"/>
          </ac:grpSpMkLst>
        </pc:grpChg>
        <pc:grpChg chg="add del">
          <ac:chgData name="Rocco Ronzano" userId="b04ee9886f3226c8" providerId="LiveId" clId="{6B4277B7-E8F0-4B53-90BC-E513FACCAE25}" dt="2024-02-25T16:01:59.999" v="76" actId="26606"/>
          <ac:grpSpMkLst>
            <pc:docMk/>
            <pc:sldMk cId="684900692" sldId="273"/>
            <ac:grpSpMk id="59" creationId="{7CD88EE2-F72D-424E-966C-28A83EFB0065}"/>
          </ac:grpSpMkLst>
        </pc:grpChg>
        <pc:grpChg chg="add del">
          <ac:chgData name="Rocco Ronzano" userId="b04ee9886f3226c8" providerId="LiveId" clId="{6B4277B7-E8F0-4B53-90BC-E513FACCAE25}" dt="2024-02-25T16:02:09.063" v="80" actId="26606"/>
          <ac:grpSpMkLst>
            <pc:docMk/>
            <pc:sldMk cId="684900692" sldId="273"/>
            <ac:grpSpMk id="72" creationId="{E808B59F-59B5-4D5F-902D-B89E4FC86875}"/>
          </ac:grpSpMkLst>
        </pc:grpChg>
        <pc:picChg chg="add mod ord modCrop">
          <ac:chgData name="Rocco Ronzano" userId="b04ee9886f3226c8" providerId="LiveId" clId="{6B4277B7-E8F0-4B53-90BC-E513FACCAE25}" dt="2024-02-25T16:04:28.341" v="104" actId="1076"/>
          <ac:picMkLst>
            <pc:docMk/>
            <pc:sldMk cId="684900692" sldId="273"/>
            <ac:picMk id="4" creationId="{3F398AA0-72A8-D1C7-06A3-B578A67EEB4F}"/>
          </ac:picMkLst>
        </pc:picChg>
        <pc:picChg chg="add mod ord modCrop">
          <ac:chgData name="Rocco Ronzano" userId="b04ee9886f3226c8" providerId="LiveId" clId="{6B4277B7-E8F0-4B53-90BC-E513FACCAE25}" dt="2024-02-25T16:04:33.881" v="105" actId="1076"/>
          <ac:picMkLst>
            <pc:docMk/>
            <pc:sldMk cId="684900692" sldId="273"/>
            <ac:picMk id="6" creationId="{D68697FD-7141-E8E1-E935-1C65FD75C3CC}"/>
          </ac:picMkLst>
        </pc:picChg>
        <pc:picChg chg="add del mod">
          <ac:chgData name="Rocco Ronzano" userId="b04ee9886f3226c8" providerId="LiveId" clId="{6B4277B7-E8F0-4B53-90BC-E513FACCAE25}" dt="2024-02-25T16:03:28.055" v="93" actId="478"/>
          <ac:picMkLst>
            <pc:docMk/>
            <pc:sldMk cId="684900692" sldId="273"/>
            <ac:picMk id="8" creationId="{594A0EFC-262B-CE63-9027-9A5C98154725}"/>
          </ac:picMkLst>
        </pc:picChg>
        <pc:picChg chg="add mod ord">
          <ac:chgData name="Rocco Ronzano" userId="b04ee9886f3226c8" providerId="LiveId" clId="{6B4277B7-E8F0-4B53-90BC-E513FACCAE25}" dt="2024-02-25T16:03:59.145" v="102" actId="14100"/>
          <ac:picMkLst>
            <pc:docMk/>
            <pc:sldMk cId="684900692" sldId="273"/>
            <ac:picMk id="10" creationId="{EC3C1B4B-9822-A00C-28F6-0CCE4625891C}"/>
          </ac:picMkLst>
        </pc:picChg>
        <pc:cxnChg chg="add del">
          <ac:chgData name="Rocco Ronzano" userId="b04ee9886f3226c8" providerId="LiveId" clId="{6B4277B7-E8F0-4B53-90BC-E513FACCAE25}" dt="2024-02-25T16:01:47.755" v="72" actId="26606"/>
          <ac:cxnSpMkLst>
            <pc:docMk/>
            <pc:sldMk cId="684900692" sldId="273"/>
            <ac:cxnSpMk id="15" creationId="{F7929A09-678C-4A03-9192-D3ABDB100A12}"/>
          </ac:cxnSpMkLst>
        </pc:cxnChg>
        <pc:cxnChg chg="add del">
          <ac:chgData name="Rocco Ronzano" userId="b04ee9886f3226c8" providerId="LiveId" clId="{6B4277B7-E8F0-4B53-90BC-E513FACCAE25}" dt="2024-02-25T16:01:47.755" v="72" actId="26606"/>
          <ac:cxnSpMkLst>
            <pc:docMk/>
            <pc:sldMk cId="684900692" sldId="273"/>
            <ac:cxnSpMk id="17" creationId="{2AE7A30D-F763-48A9-B021-367243ACC756}"/>
          </ac:cxnSpMkLst>
        </pc:cxnChg>
        <pc:cxnChg chg="add del">
          <ac:chgData name="Rocco Ronzano" userId="b04ee9886f3226c8" providerId="LiveId" clId="{6B4277B7-E8F0-4B53-90BC-E513FACCAE25}" dt="2024-02-25T16:01:47.755" v="72" actId="26606"/>
          <ac:cxnSpMkLst>
            <pc:docMk/>
            <pc:sldMk cId="684900692" sldId="273"/>
            <ac:cxnSpMk id="19" creationId="{08802A17-F58E-4777-8B2E-30D25A1F0844}"/>
          </ac:cxnSpMkLst>
        </pc:cxnChg>
        <pc:cxnChg chg="add del">
          <ac:chgData name="Rocco Ronzano" userId="b04ee9886f3226c8" providerId="LiveId" clId="{6B4277B7-E8F0-4B53-90BC-E513FACCAE25}" dt="2024-02-25T16:01:47.755" v="72" actId="26606"/>
          <ac:cxnSpMkLst>
            <pc:docMk/>
            <pc:sldMk cId="684900692" sldId="273"/>
            <ac:cxnSpMk id="21" creationId="{7CF0A719-ACE5-4354-8E32-02A7322A77BC}"/>
          </ac:cxnSpMkLst>
        </pc:cxnChg>
        <pc:cxnChg chg="add del">
          <ac:chgData name="Rocco Ronzano" userId="b04ee9886f3226c8" providerId="LiveId" clId="{6B4277B7-E8F0-4B53-90BC-E513FACCAE25}" dt="2024-02-25T16:01:47.755" v="72" actId="26606"/>
          <ac:cxnSpMkLst>
            <pc:docMk/>
            <pc:sldMk cId="684900692" sldId="273"/>
            <ac:cxnSpMk id="23" creationId="{17065D51-633B-43A1-B84D-EB91C0819B42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31" creationId="{B36D49B7-73EC-43F7-9F53-C624D1B695C6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33" creationId="{B361E346-9576-4E7C-969B-E8ECC6140864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1" creationId="{F7929A09-678C-4A03-9192-D3ABDB100A12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2" creationId="{2AE7A30D-F763-48A9-B021-367243ACC756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3" creationId="{08802A17-F58E-4777-8B2E-30D25A1F0844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4" creationId="{7CF0A719-ACE5-4354-8E32-02A7322A77BC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5" creationId="{17065D51-633B-43A1-B84D-EB91C0819B42}"/>
          </ac:cxnSpMkLst>
        </pc:cxnChg>
        <pc:cxnChg chg="add del">
          <ac:chgData name="Rocco Ronzano" userId="b04ee9886f3226c8" providerId="LiveId" clId="{6B4277B7-E8F0-4B53-90BC-E513FACCAE25}" dt="2024-02-25T16:01:52.871" v="74" actId="26606"/>
          <ac:cxnSpMkLst>
            <pc:docMk/>
            <pc:sldMk cId="684900692" sldId="273"/>
            <ac:cxnSpMk id="48" creationId="{197432FC-F504-476A-8FF0-B3BAD9640B24}"/>
          </ac:cxnSpMkLst>
        </pc:cxnChg>
        <pc:cxnChg chg="add del">
          <ac:chgData name="Rocco Ronzano" userId="b04ee9886f3226c8" providerId="LiveId" clId="{6B4277B7-E8F0-4B53-90BC-E513FACCAE25}" dt="2024-02-25T16:01:59.999" v="76" actId="26606"/>
          <ac:cxnSpMkLst>
            <pc:docMk/>
            <pc:sldMk cId="684900692" sldId="273"/>
            <ac:cxnSpMk id="50" creationId="{081AB9DF-86B9-4220-AD67-4CE4CBA5AFA9}"/>
          </ac:cxnSpMkLst>
        </pc:cxnChg>
        <pc:cxnChg chg="add del">
          <ac:chgData name="Rocco Ronzano" userId="b04ee9886f3226c8" providerId="LiveId" clId="{6B4277B7-E8F0-4B53-90BC-E513FACCAE25}" dt="2024-02-25T16:01:59.999" v="76" actId="26606"/>
          <ac:cxnSpMkLst>
            <pc:docMk/>
            <pc:sldMk cId="684900692" sldId="273"/>
            <ac:cxnSpMk id="51" creationId="{3F6013B6-E0B7-41A3-9DA7-11D867B59306}"/>
          </ac:cxnSpMkLst>
        </pc:cxnChg>
        <pc:cxnChg chg="add del">
          <ac:chgData name="Rocco Ronzano" userId="b04ee9886f3226c8" providerId="LiveId" clId="{6B4277B7-E8F0-4B53-90BC-E513FACCAE25}" dt="2024-02-25T16:01:59.999" v="76" actId="26606"/>
          <ac:cxnSpMkLst>
            <pc:docMk/>
            <pc:sldMk cId="684900692" sldId="273"/>
            <ac:cxnSpMk id="52" creationId="{2CEC6818-3AD0-4019-823A-B0CC67830DAD}"/>
          </ac:cxnSpMkLst>
        </pc:cxnChg>
        <pc:cxnChg chg="add del">
          <ac:chgData name="Rocco Ronzano" userId="b04ee9886f3226c8" providerId="LiveId" clId="{6B4277B7-E8F0-4B53-90BC-E513FACCAE25}" dt="2024-02-25T16:01:59.999" v="76" actId="26606"/>
          <ac:cxnSpMkLst>
            <pc:docMk/>
            <pc:sldMk cId="684900692" sldId="273"/>
            <ac:cxnSpMk id="53" creationId="{4186FC50-A93F-47BA-BA20-217F3CA25E5B}"/>
          </ac:cxnSpMkLst>
        </pc:cxnChg>
        <pc:cxnChg chg="add del">
          <ac:chgData name="Rocco Ronzano" userId="b04ee9886f3226c8" providerId="LiveId" clId="{6B4277B7-E8F0-4B53-90BC-E513FACCAE25}" dt="2024-02-25T16:01:59.999" v="76" actId="26606"/>
          <ac:cxnSpMkLst>
            <pc:docMk/>
            <pc:sldMk cId="684900692" sldId="273"/>
            <ac:cxnSpMk id="54" creationId="{C518C33E-6AA5-412F-BF22-EB4DF3D6D51D}"/>
          </ac:cxnSpMkLst>
        </pc:cxnChg>
        <pc:cxnChg chg="add del">
          <ac:chgData name="Rocco Ronzano" userId="b04ee9886f3226c8" providerId="LiveId" clId="{6B4277B7-E8F0-4B53-90BC-E513FACCAE25}" dt="2024-02-25T16:02:09.063" v="80" actId="26606"/>
          <ac:cxnSpMkLst>
            <pc:docMk/>
            <pc:sldMk cId="684900692" sldId="273"/>
            <ac:cxnSpMk id="62" creationId="{081AB9DF-86B9-4220-AD67-4CE4CBA5AFA9}"/>
          </ac:cxnSpMkLst>
        </pc:cxnChg>
        <pc:cxnChg chg="add del">
          <ac:chgData name="Rocco Ronzano" userId="b04ee9886f3226c8" providerId="LiveId" clId="{6B4277B7-E8F0-4B53-90BC-E513FACCAE25}" dt="2024-02-25T16:02:09.063" v="80" actId="26606"/>
          <ac:cxnSpMkLst>
            <pc:docMk/>
            <pc:sldMk cId="684900692" sldId="273"/>
            <ac:cxnSpMk id="63" creationId="{3F6013B6-E0B7-41A3-9DA7-11D867B59306}"/>
          </ac:cxnSpMkLst>
        </pc:cxnChg>
        <pc:cxnChg chg="add del">
          <ac:chgData name="Rocco Ronzano" userId="b04ee9886f3226c8" providerId="LiveId" clId="{6B4277B7-E8F0-4B53-90BC-E513FACCAE25}" dt="2024-02-25T16:02:09.063" v="80" actId="26606"/>
          <ac:cxnSpMkLst>
            <pc:docMk/>
            <pc:sldMk cId="684900692" sldId="273"/>
            <ac:cxnSpMk id="64" creationId="{2CEC6818-3AD0-4019-823A-B0CC67830DAD}"/>
          </ac:cxnSpMkLst>
        </pc:cxnChg>
        <pc:cxnChg chg="add del">
          <ac:chgData name="Rocco Ronzano" userId="b04ee9886f3226c8" providerId="LiveId" clId="{6B4277B7-E8F0-4B53-90BC-E513FACCAE25}" dt="2024-02-25T16:02:09.063" v="80" actId="26606"/>
          <ac:cxnSpMkLst>
            <pc:docMk/>
            <pc:sldMk cId="684900692" sldId="273"/>
            <ac:cxnSpMk id="65" creationId="{4186FC50-A93F-47BA-BA20-217F3CA25E5B}"/>
          </ac:cxnSpMkLst>
        </pc:cxnChg>
        <pc:cxnChg chg="add del">
          <ac:chgData name="Rocco Ronzano" userId="b04ee9886f3226c8" providerId="LiveId" clId="{6B4277B7-E8F0-4B53-90BC-E513FACCAE25}" dt="2024-02-25T16:02:09.063" v="80" actId="26606"/>
          <ac:cxnSpMkLst>
            <pc:docMk/>
            <pc:sldMk cId="684900692" sldId="273"/>
            <ac:cxnSpMk id="66" creationId="{C518C33E-6AA5-412F-BF22-EB4DF3D6D51D}"/>
          </ac:cxnSpMkLst>
        </pc:cxnChg>
      </pc:sldChg>
      <pc:sldChg chg="addSp modSp mod">
        <pc:chgData name="Rocco Ronzano" userId="b04ee9886f3226c8" providerId="LiveId" clId="{6B4277B7-E8F0-4B53-90BC-E513FACCAE25}" dt="2024-02-25T16:06:49.330" v="128" actId="1076"/>
        <pc:sldMkLst>
          <pc:docMk/>
          <pc:sldMk cId="1233226911" sldId="274"/>
        </pc:sldMkLst>
        <pc:picChg chg="mod">
          <ac:chgData name="Rocco Ronzano" userId="b04ee9886f3226c8" providerId="LiveId" clId="{6B4277B7-E8F0-4B53-90BC-E513FACCAE25}" dt="2024-02-25T16:06:47.341" v="127" actId="1076"/>
          <ac:picMkLst>
            <pc:docMk/>
            <pc:sldMk cId="1233226911" sldId="274"/>
            <ac:picMk id="4" creationId="{E81BC40B-0F4F-D0BA-8AFC-AE6C9B716489}"/>
          </ac:picMkLst>
        </pc:picChg>
        <pc:picChg chg="add mod modCrop">
          <ac:chgData name="Rocco Ronzano" userId="b04ee9886f3226c8" providerId="LiveId" clId="{6B4277B7-E8F0-4B53-90BC-E513FACCAE25}" dt="2024-02-25T16:06:49.330" v="128" actId="1076"/>
          <ac:picMkLst>
            <pc:docMk/>
            <pc:sldMk cId="1233226911" sldId="274"/>
            <ac:picMk id="5" creationId="{AE876536-37E8-3F33-78FC-011B15214E51}"/>
          </ac:picMkLst>
        </pc:picChg>
      </pc:sldChg>
      <pc:sldChg chg="addSp modSp mod">
        <pc:chgData name="Rocco Ronzano" userId="b04ee9886f3226c8" providerId="LiveId" clId="{6B4277B7-E8F0-4B53-90BC-E513FACCAE25}" dt="2024-02-25T15:56:41.036" v="24" actId="1076"/>
        <pc:sldMkLst>
          <pc:docMk/>
          <pc:sldMk cId="2010843919" sldId="275"/>
        </pc:sldMkLst>
        <pc:picChg chg="add mod">
          <ac:chgData name="Rocco Ronzano" userId="b04ee9886f3226c8" providerId="LiveId" clId="{6B4277B7-E8F0-4B53-90BC-E513FACCAE25}" dt="2024-02-25T15:56:32.653" v="23" actId="1076"/>
          <ac:picMkLst>
            <pc:docMk/>
            <pc:sldMk cId="2010843919" sldId="275"/>
            <ac:picMk id="4" creationId="{6C12B491-4488-991F-2EB5-4BE464C3DE0E}"/>
          </ac:picMkLst>
        </pc:picChg>
        <pc:picChg chg="add mod">
          <ac:chgData name="Rocco Ronzano" userId="b04ee9886f3226c8" providerId="LiveId" clId="{6B4277B7-E8F0-4B53-90BC-E513FACCAE25}" dt="2024-02-25T15:56:41.036" v="24" actId="1076"/>
          <ac:picMkLst>
            <pc:docMk/>
            <pc:sldMk cId="2010843919" sldId="275"/>
            <ac:picMk id="6" creationId="{14A60D97-FE18-F953-298B-A9F0A207266A}"/>
          </ac:picMkLst>
        </pc:picChg>
      </pc:sldChg>
    </pc:docChg>
  </pc:docChgLst>
  <pc:docChgLst>
    <pc:chgData name="Rocco Ronzano" userId="b04ee9886f3226c8" providerId="LiveId" clId="{FCB36200-C921-494F-9285-87C658812725}"/>
    <pc:docChg chg="undo custSel addSld modSld sldOrd">
      <pc:chgData name="Rocco Ronzano" userId="b04ee9886f3226c8" providerId="LiveId" clId="{FCB36200-C921-494F-9285-87C658812725}" dt="2024-02-23T17:26:53.393" v="236" actId="1076"/>
      <pc:docMkLst>
        <pc:docMk/>
      </pc:docMkLst>
      <pc:sldChg chg="addSp delSp modSp mod">
        <pc:chgData name="Rocco Ronzano" userId="b04ee9886f3226c8" providerId="LiveId" clId="{FCB36200-C921-494F-9285-87C658812725}" dt="2024-02-23T11:12:23.264" v="46" actId="1076"/>
        <pc:sldMkLst>
          <pc:docMk/>
          <pc:sldMk cId="499698930" sldId="262"/>
        </pc:sldMkLst>
        <pc:spChg chg="mod">
          <ac:chgData name="Rocco Ronzano" userId="b04ee9886f3226c8" providerId="LiveId" clId="{FCB36200-C921-494F-9285-87C658812725}" dt="2024-02-23T11:12:07.503" v="42" actId="1076"/>
          <ac:spMkLst>
            <pc:docMk/>
            <pc:sldMk cId="499698930" sldId="262"/>
            <ac:spMk id="2" creationId="{8A8F1B37-1837-D04A-0D4B-F70BDC70DA43}"/>
          </ac:spMkLst>
        </pc:spChg>
        <pc:spChg chg="del">
          <ac:chgData name="Rocco Ronzano" userId="b04ee9886f3226c8" providerId="LiveId" clId="{FCB36200-C921-494F-9285-87C658812725}" dt="2024-02-23T11:11:08.537" v="31"/>
          <ac:spMkLst>
            <pc:docMk/>
            <pc:sldMk cId="499698930" sldId="262"/>
            <ac:spMk id="3" creationId="{9CF022A6-F5D1-970C-8648-7ABD2B94525F}"/>
          </ac:spMkLst>
        </pc:spChg>
        <pc:picChg chg="add mod modCrop">
          <ac:chgData name="Rocco Ronzano" userId="b04ee9886f3226c8" providerId="LiveId" clId="{FCB36200-C921-494F-9285-87C658812725}" dt="2024-02-23T11:12:23.264" v="46" actId="1076"/>
          <ac:picMkLst>
            <pc:docMk/>
            <pc:sldMk cId="499698930" sldId="262"/>
            <ac:picMk id="5" creationId="{E2E0398C-4E04-E1D3-7A99-C7F559F31657}"/>
          </ac:picMkLst>
        </pc:picChg>
      </pc:sldChg>
      <pc:sldChg chg="addSp delSp modSp mod">
        <pc:chgData name="Rocco Ronzano" userId="b04ee9886f3226c8" providerId="LiveId" clId="{FCB36200-C921-494F-9285-87C658812725}" dt="2024-02-23T11:13:12.943" v="49" actId="1076"/>
        <pc:sldMkLst>
          <pc:docMk/>
          <pc:sldMk cId="3494868938" sldId="263"/>
        </pc:sldMkLst>
        <pc:spChg chg="mod">
          <ac:chgData name="Rocco Ronzano" userId="b04ee9886f3226c8" providerId="LiveId" clId="{FCB36200-C921-494F-9285-87C658812725}" dt="2024-02-23T11:12:57.645" v="47" actId="255"/>
          <ac:spMkLst>
            <pc:docMk/>
            <pc:sldMk cId="3494868938" sldId="263"/>
            <ac:spMk id="2" creationId="{C04FDF27-0B86-2A83-69FB-C7E7A5820CC7}"/>
          </ac:spMkLst>
        </pc:spChg>
        <pc:spChg chg="del">
          <ac:chgData name="Rocco Ronzano" userId="b04ee9886f3226c8" providerId="LiveId" clId="{FCB36200-C921-494F-9285-87C658812725}" dt="2024-02-23T11:05:11.036" v="0"/>
          <ac:spMkLst>
            <pc:docMk/>
            <pc:sldMk cId="3494868938" sldId="263"/>
            <ac:spMk id="3" creationId="{D5E95B5E-71D4-B834-7540-0CCB7932511A}"/>
          </ac:spMkLst>
        </pc:spChg>
        <pc:picChg chg="add mod modCrop">
          <ac:chgData name="Rocco Ronzano" userId="b04ee9886f3226c8" providerId="LiveId" clId="{FCB36200-C921-494F-9285-87C658812725}" dt="2024-02-23T11:13:12.943" v="49" actId="1076"/>
          <ac:picMkLst>
            <pc:docMk/>
            <pc:sldMk cId="3494868938" sldId="263"/>
            <ac:picMk id="5" creationId="{78B1825C-03ED-AC91-9841-411C679A1532}"/>
          </ac:picMkLst>
        </pc:picChg>
      </pc:sldChg>
      <pc:sldChg chg="modSp add mod ord">
        <pc:chgData name="Rocco Ronzano" userId="b04ee9886f3226c8" providerId="LiveId" clId="{FCB36200-C921-494F-9285-87C658812725}" dt="2024-02-23T11:18:04.915" v="62" actId="20577"/>
        <pc:sldMkLst>
          <pc:docMk/>
          <pc:sldMk cId="976814266" sldId="267"/>
        </pc:sldMkLst>
        <pc:spChg chg="mod">
          <ac:chgData name="Rocco Ronzano" userId="b04ee9886f3226c8" providerId="LiveId" clId="{FCB36200-C921-494F-9285-87C658812725}" dt="2024-02-23T11:18:04.915" v="62" actId="20577"/>
          <ac:spMkLst>
            <pc:docMk/>
            <pc:sldMk cId="976814266" sldId="267"/>
            <ac:spMk id="2" creationId="{FFFFED17-C033-BC9E-8A77-81D0ED7D09D6}"/>
          </ac:spMkLst>
        </pc:spChg>
      </pc:sldChg>
      <pc:sldChg chg="modSp add mod ord">
        <pc:chgData name="Rocco Ronzano" userId="b04ee9886f3226c8" providerId="LiveId" clId="{FCB36200-C921-494F-9285-87C658812725}" dt="2024-02-23T16:16:20.050" v="76" actId="20577"/>
        <pc:sldMkLst>
          <pc:docMk/>
          <pc:sldMk cId="568750668" sldId="268"/>
        </pc:sldMkLst>
        <pc:spChg chg="mod">
          <ac:chgData name="Rocco Ronzano" userId="b04ee9886f3226c8" providerId="LiveId" clId="{FCB36200-C921-494F-9285-87C658812725}" dt="2024-02-23T16:16:20.050" v="76" actId="20577"/>
          <ac:spMkLst>
            <pc:docMk/>
            <pc:sldMk cId="568750668" sldId="268"/>
            <ac:spMk id="2" creationId="{2B344D70-CBC1-15B6-72A0-57AF505E74C4}"/>
          </ac:spMkLst>
        </pc:spChg>
      </pc:sldChg>
      <pc:sldChg chg="addSp delSp modSp new mod setBg">
        <pc:chgData name="Rocco Ronzano" userId="b04ee9886f3226c8" providerId="LiveId" clId="{FCB36200-C921-494F-9285-87C658812725}" dt="2024-02-23T16:27:34.832" v="122" actId="1076"/>
        <pc:sldMkLst>
          <pc:docMk/>
          <pc:sldMk cId="2640456319" sldId="269"/>
        </pc:sldMkLst>
        <pc:spChg chg="add mod">
          <ac:chgData name="Rocco Ronzano" userId="b04ee9886f3226c8" providerId="LiveId" clId="{FCB36200-C921-494F-9285-87C658812725}" dt="2024-02-23T16:27:08.394" v="116" actId="26606"/>
          <ac:spMkLst>
            <pc:docMk/>
            <pc:sldMk cId="2640456319" sldId="269"/>
            <ac:spMk id="3" creationId="{29559693-9096-FF8F-2962-B9C8293EF322}"/>
          </ac:spMkLst>
        </pc:spChg>
        <pc:spChg chg="add del">
          <ac:chgData name="Rocco Ronzano" userId="b04ee9886f3226c8" providerId="LiveId" clId="{FCB36200-C921-494F-9285-87C658812725}" dt="2024-02-23T16:27:08.394" v="116" actId="26606"/>
          <ac:spMkLst>
            <pc:docMk/>
            <pc:sldMk cId="2640456319" sldId="269"/>
            <ac:spMk id="1043" creationId="{E49B76A8-D4D2-428D-84FA-657EEA587ED8}"/>
          </ac:spMkLst>
        </pc:spChg>
        <pc:spChg chg="add del">
          <ac:chgData name="Rocco Ronzano" userId="b04ee9886f3226c8" providerId="LiveId" clId="{FCB36200-C921-494F-9285-87C658812725}" dt="2024-02-23T16:27:08.394" v="116" actId="26606"/>
          <ac:spMkLst>
            <pc:docMk/>
            <pc:sldMk cId="2640456319" sldId="269"/>
            <ac:spMk id="1052" creationId="{15A54023-E435-4098-A370-AE54A007EB91}"/>
          </ac:spMkLst>
        </pc:spChg>
        <pc:grpChg chg="add del">
          <ac:chgData name="Rocco Ronzano" userId="b04ee9886f3226c8" providerId="LiveId" clId="{FCB36200-C921-494F-9285-87C658812725}" dt="2024-02-23T16:27:08.394" v="116" actId="26606"/>
          <ac:grpSpMkLst>
            <pc:docMk/>
            <pc:sldMk cId="2640456319" sldId="269"/>
            <ac:grpSpMk id="1045" creationId="{8D463EDB-0644-4F84-9901-D2434D550912}"/>
          </ac:grpSpMkLst>
        </pc:grpChg>
        <pc:picChg chg="add del mod">
          <ac:chgData name="Rocco Ronzano" userId="b04ee9886f3226c8" providerId="LiveId" clId="{FCB36200-C921-494F-9285-87C658812725}" dt="2024-02-23T16:24:07.833" v="88" actId="478"/>
          <ac:picMkLst>
            <pc:docMk/>
            <pc:sldMk cId="2640456319" sldId="269"/>
            <ac:picMk id="5" creationId="{52F26A62-05FE-4976-4161-03AED2CF9A16}"/>
          </ac:picMkLst>
        </pc:picChg>
        <pc:picChg chg="add del mod">
          <ac:chgData name="Rocco Ronzano" userId="b04ee9886f3226c8" providerId="LiveId" clId="{FCB36200-C921-494F-9285-87C658812725}" dt="2024-02-23T16:24:33.462" v="92" actId="478"/>
          <ac:picMkLst>
            <pc:docMk/>
            <pc:sldMk cId="2640456319" sldId="269"/>
            <ac:picMk id="7" creationId="{2D1D536C-7793-4F26-448F-D0CD288CEE2E}"/>
          </ac:picMkLst>
        </pc:picChg>
        <pc:picChg chg="add del mod">
          <ac:chgData name="Rocco Ronzano" userId="b04ee9886f3226c8" providerId="LiveId" clId="{FCB36200-C921-494F-9285-87C658812725}" dt="2024-02-23T16:27:34.832" v="122" actId="1076"/>
          <ac:picMkLst>
            <pc:docMk/>
            <pc:sldMk cId="2640456319" sldId="269"/>
            <ac:picMk id="9" creationId="{9E0FC749-683A-EE21-17D6-3C3255BB39EB}"/>
          </ac:picMkLst>
        </pc:picChg>
        <pc:picChg chg="add del mod">
          <ac:chgData name="Rocco Ronzano" userId="b04ee9886f3226c8" providerId="LiveId" clId="{FCB36200-C921-494F-9285-87C658812725}" dt="2024-02-23T16:26:27.391" v="110" actId="14100"/>
          <ac:picMkLst>
            <pc:docMk/>
            <pc:sldMk cId="2640456319" sldId="269"/>
            <ac:picMk id="1026" creationId="{17C9E3CF-796A-2551-803E-62E22EA369BA}"/>
          </ac:picMkLst>
        </pc:picChg>
        <pc:picChg chg="add mod">
          <ac:chgData name="Rocco Ronzano" userId="b04ee9886f3226c8" providerId="LiveId" clId="{FCB36200-C921-494F-9285-87C658812725}" dt="2024-02-23T16:27:32.490" v="121" actId="1076"/>
          <ac:picMkLst>
            <pc:docMk/>
            <pc:sldMk cId="2640456319" sldId="269"/>
            <ac:picMk id="1028" creationId="{4F3B935C-C2E7-CBB9-A5F4-2339D309B91D}"/>
          </ac:picMkLst>
        </pc:picChg>
        <pc:cxnChg chg="add del">
          <ac:chgData name="Rocco Ronzano" userId="b04ee9886f3226c8" providerId="LiveId" clId="{FCB36200-C921-494F-9285-87C658812725}" dt="2024-02-23T16:27:08.394" v="116" actId="26606"/>
          <ac:cxnSpMkLst>
            <pc:docMk/>
            <pc:sldMk cId="2640456319" sldId="269"/>
            <ac:cxnSpMk id="1033" creationId="{8C152077-984A-4612-B0E1-251C62EB1528}"/>
          </ac:cxnSpMkLst>
        </pc:cxnChg>
        <pc:cxnChg chg="add del">
          <ac:chgData name="Rocco Ronzano" userId="b04ee9886f3226c8" providerId="LiveId" clId="{FCB36200-C921-494F-9285-87C658812725}" dt="2024-02-23T16:27:08.394" v="116" actId="26606"/>
          <ac:cxnSpMkLst>
            <pc:docMk/>
            <pc:sldMk cId="2640456319" sldId="269"/>
            <ac:cxnSpMk id="1035" creationId="{C05450BA-2A87-4847-A5A0-E7D960557220}"/>
          </ac:cxnSpMkLst>
        </pc:cxnChg>
        <pc:cxnChg chg="add del">
          <ac:chgData name="Rocco Ronzano" userId="b04ee9886f3226c8" providerId="LiveId" clId="{FCB36200-C921-494F-9285-87C658812725}" dt="2024-02-23T16:27:08.394" v="116" actId="26606"/>
          <ac:cxnSpMkLst>
            <pc:docMk/>
            <pc:sldMk cId="2640456319" sldId="269"/>
            <ac:cxnSpMk id="1037" creationId="{A16F9ADA-A824-456A-9728-D5BFFE04D3A2}"/>
          </ac:cxnSpMkLst>
        </pc:cxnChg>
        <pc:cxnChg chg="add del">
          <ac:chgData name="Rocco Ronzano" userId="b04ee9886f3226c8" providerId="LiveId" clId="{FCB36200-C921-494F-9285-87C658812725}" dt="2024-02-23T16:27:08.394" v="116" actId="26606"/>
          <ac:cxnSpMkLst>
            <pc:docMk/>
            <pc:sldMk cId="2640456319" sldId="269"/>
            <ac:cxnSpMk id="1039" creationId="{63034157-938C-45F5-8DCA-208D22E5BBE4}"/>
          </ac:cxnSpMkLst>
        </pc:cxnChg>
        <pc:cxnChg chg="add del">
          <ac:chgData name="Rocco Ronzano" userId="b04ee9886f3226c8" providerId="LiveId" clId="{FCB36200-C921-494F-9285-87C658812725}" dt="2024-02-23T16:27:08.394" v="116" actId="26606"/>
          <ac:cxnSpMkLst>
            <pc:docMk/>
            <pc:sldMk cId="2640456319" sldId="269"/>
            <ac:cxnSpMk id="1041" creationId="{2369327A-A6C5-4293-80D1-DECEBA3F5FF0}"/>
          </ac:cxnSpMkLst>
        </pc:cxnChg>
      </pc:sldChg>
      <pc:sldChg chg="addSp delSp modSp add mod">
        <pc:chgData name="Rocco Ronzano" userId="b04ee9886f3226c8" providerId="LiveId" clId="{FCB36200-C921-494F-9285-87C658812725}" dt="2024-02-23T16:43:44.870" v="232" actId="732"/>
        <pc:sldMkLst>
          <pc:docMk/>
          <pc:sldMk cId="1553756936" sldId="270"/>
        </pc:sldMkLst>
        <pc:spChg chg="mod">
          <ac:chgData name="Rocco Ronzano" userId="b04ee9886f3226c8" providerId="LiveId" clId="{FCB36200-C921-494F-9285-87C658812725}" dt="2024-02-23T16:39:51.663" v="225" actId="404"/>
          <ac:spMkLst>
            <pc:docMk/>
            <pc:sldMk cId="1553756936" sldId="270"/>
            <ac:spMk id="3" creationId="{50889ADB-5734-6FC1-D12B-066A5B3D28E7}"/>
          </ac:spMkLst>
        </pc:spChg>
        <pc:picChg chg="add mod modCrop">
          <ac:chgData name="Rocco Ronzano" userId="b04ee9886f3226c8" providerId="LiveId" clId="{FCB36200-C921-494F-9285-87C658812725}" dt="2024-02-23T16:43:44.870" v="232" actId="732"/>
          <ac:picMkLst>
            <pc:docMk/>
            <pc:sldMk cId="1553756936" sldId="270"/>
            <ac:picMk id="4" creationId="{A7A9A5E5-1BDD-A7C1-2E89-2062FF012B48}"/>
          </ac:picMkLst>
        </pc:picChg>
        <pc:picChg chg="del">
          <ac:chgData name="Rocco Ronzano" userId="b04ee9886f3226c8" providerId="LiveId" clId="{FCB36200-C921-494F-9285-87C658812725}" dt="2024-02-23T16:28:32.706" v="126" actId="478"/>
          <ac:picMkLst>
            <pc:docMk/>
            <pc:sldMk cId="1553756936" sldId="270"/>
            <ac:picMk id="9" creationId="{CDF0AD84-2A02-C51E-79EC-80A666EC5D71}"/>
          </ac:picMkLst>
        </pc:picChg>
        <pc:picChg chg="del">
          <ac:chgData name="Rocco Ronzano" userId="b04ee9886f3226c8" providerId="LiveId" clId="{FCB36200-C921-494F-9285-87C658812725}" dt="2024-02-23T16:28:33.393" v="127" actId="478"/>
          <ac:picMkLst>
            <pc:docMk/>
            <pc:sldMk cId="1553756936" sldId="270"/>
            <ac:picMk id="1028" creationId="{23B9B5E1-AEFB-8657-D21D-7DBEE99AA243}"/>
          </ac:picMkLst>
        </pc:picChg>
      </pc:sldChg>
      <pc:sldChg chg="addSp modSp add mod">
        <pc:chgData name="Rocco Ronzano" userId="b04ee9886f3226c8" providerId="LiveId" clId="{FCB36200-C921-494F-9285-87C658812725}" dt="2024-02-23T16:39:58.108" v="227" actId="404"/>
        <pc:sldMkLst>
          <pc:docMk/>
          <pc:sldMk cId="1218403396" sldId="271"/>
        </pc:sldMkLst>
        <pc:spChg chg="mod">
          <ac:chgData name="Rocco Ronzano" userId="b04ee9886f3226c8" providerId="LiveId" clId="{FCB36200-C921-494F-9285-87C658812725}" dt="2024-02-23T16:39:58.108" v="227" actId="404"/>
          <ac:spMkLst>
            <pc:docMk/>
            <pc:sldMk cId="1218403396" sldId="271"/>
            <ac:spMk id="3" creationId="{FD86CB92-0E5C-5DB9-2DC2-4854CFF024F6}"/>
          </ac:spMkLst>
        </pc:spChg>
        <pc:picChg chg="add mod">
          <ac:chgData name="Rocco Ronzano" userId="b04ee9886f3226c8" providerId="LiveId" clId="{FCB36200-C921-494F-9285-87C658812725}" dt="2024-02-23T16:30:32.977" v="149" actId="1076"/>
          <ac:picMkLst>
            <pc:docMk/>
            <pc:sldMk cId="1218403396" sldId="271"/>
            <ac:picMk id="4" creationId="{CD4B85DF-13AB-0EC0-6190-3B2F585AD1B6}"/>
          </ac:picMkLst>
        </pc:picChg>
        <pc:picChg chg="add mod modCrop">
          <ac:chgData name="Rocco Ronzano" userId="b04ee9886f3226c8" providerId="LiveId" clId="{FCB36200-C921-494F-9285-87C658812725}" dt="2024-02-23T16:30:22.053" v="148" actId="1076"/>
          <ac:picMkLst>
            <pc:docMk/>
            <pc:sldMk cId="1218403396" sldId="271"/>
            <ac:picMk id="6" creationId="{AB0AEE61-264C-2DF1-1E8D-75046F339E1D}"/>
          </ac:picMkLst>
        </pc:picChg>
      </pc:sldChg>
      <pc:sldChg chg="addSp delSp modSp add mod setBg">
        <pc:chgData name="Rocco Ronzano" userId="b04ee9886f3226c8" providerId="LiveId" clId="{FCB36200-C921-494F-9285-87C658812725}" dt="2024-02-23T16:39:32.929" v="224" actId="404"/>
        <pc:sldMkLst>
          <pc:docMk/>
          <pc:sldMk cId="371602372" sldId="272"/>
        </pc:sldMkLst>
        <pc:spChg chg="mod">
          <ac:chgData name="Rocco Ronzano" userId="b04ee9886f3226c8" providerId="LiveId" clId="{FCB36200-C921-494F-9285-87C658812725}" dt="2024-02-23T16:39:32.929" v="224" actId="404"/>
          <ac:spMkLst>
            <pc:docMk/>
            <pc:sldMk cId="371602372" sldId="272"/>
            <ac:spMk id="3" creationId="{6A0FE663-6BBD-A151-534E-C1A15D675E9E}"/>
          </ac:spMkLst>
        </pc:spChg>
        <pc:spChg chg="add del">
          <ac:chgData name="Rocco Ronzano" userId="b04ee9886f3226c8" providerId="LiveId" clId="{FCB36200-C921-494F-9285-87C658812725}" dt="2024-02-23T16:35:18.744" v="186" actId="26606"/>
          <ac:spMkLst>
            <pc:docMk/>
            <pc:sldMk cId="371602372" sldId="272"/>
            <ac:spMk id="25" creationId="{D0E0D055-82B3-47E5-A421-C439E9F24E5D}"/>
          </ac:spMkLst>
        </pc:spChg>
        <pc:spChg chg="add del">
          <ac:chgData name="Rocco Ronzano" userId="b04ee9886f3226c8" providerId="LiveId" clId="{FCB36200-C921-494F-9285-87C658812725}" dt="2024-02-23T16:35:18.744" v="186" actId="26606"/>
          <ac:spMkLst>
            <pc:docMk/>
            <pc:sldMk cId="371602372" sldId="272"/>
            <ac:spMk id="27" creationId="{2CAC8A53-A07F-4647-B003-51A924F3F064}"/>
          </ac:spMkLst>
        </pc:spChg>
        <pc:spChg chg="add del">
          <ac:chgData name="Rocco Ronzano" userId="b04ee9886f3226c8" providerId="LiveId" clId="{FCB36200-C921-494F-9285-87C658812725}" dt="2024-02-23T16:35:18.744" v="186" actId="26606"/>
          <ac:spMkLst>
            <pc:docMk/>
            <pc:sldMk cId="371602372" sldId="272"/>
            <ac:spMk id="29" creationId="{A5297663-788D-4612-AD5B-5BB11E6597E7}"/>
          </ac:spMkLst>
        </pc:spChg>
        <pc:spChg chg="add del">
          <ac:chgData name="Rocco Ronzano" userId="b04ee9886f3226c8" providerId="LiveId" clId="{FCB36200-C921-494F-9285-87C658812725}" dt="2024-02-23T16:35:18.744" v="186" actId="26606"/>
          <ac:spMkLst>
            <pc:docMk/>
            <pc:sldMk cId="371602372" sldId="272"/>
            <ac:spMk id="38" creationId="{2CA64412-2AB6-4391-A38D-E4C8F587BCCD}"/>
          </ac:spMkLst>
        </pc:spChg>
        <pc:grpChg chg="add del">
          <ac:chgData name="Rocco Ronzano" userId="b04ee9886f3226c8" providerId="LiveId" clId="{FCB36200-C921-494F-9285-87C658812725}" dt="2024-02-23T16:35:18.744" v="186" actId="26606"/>
          <ac:grpSpMkLst>
            <pc:docMk/>
            <pc:sldMk cId="371602372" sldId="272"/>
            <ac:grpSpMk id="31" creationId="{EF324E1F-DAC3-43B5-944C-6D74CCA0A441}"/>
          </ac:grpSpMkLst>
        </pc:grpChg>
        <pc:picChg chg="del">
          <ac:chgData name="Rocco Ronzano" userId="b04ee9886f3226c8" providerId="LiveId" clId="{FCB36200-C921-494F-9285-87C658812725}" dt="2024-02-23T16:31:28.998" v="155" actId="478"/>
          <ac:picMkLst>
            <pc:docMk/>
            <pc:sldMk cId="371602372" sldId="272"/>
            <ac:picMk id="4" creationId="{D45862C1-F9C0-54F3-43FD-9684F5CA404E}"/>
          </ac:picMkLst>
        </pc:picChg>
        <pc:picChg chg="add mod ord modCrop">
          <ac:chgData name="Rocco Ronzano" userId="b04ee9886f3226c8" providerId="LiveId" clId="{FCB36200-C921-494F-9285-87C658812725}" dt="2024-02-23T16:36:06.612" v="198" actId="1076"/>
          <ac:picMkLst>
            <pc:docMk/>
            <pc:sldMk cId="371602372" sldId="272"/>
            <ac:picMk id="5" creationId="{AD1752C0-9753-742B-41DF-07550BA9763A}"/>
          </ac:picMkLst>
        </pc:picChg>
        <pc:picChg chg="del">
          <ac:chgData name="Rocco Ronzano" userId="b04ee9886f3226c8" providerId="LiveId" clId="{FCB36200-C921-494F-9285-87C658812725}" dt="2024-02-23T16:31:29.793" v="156" actId="478"/>
          <ac:picMkLst>
            <pc:docMk/>
            <pc:sldMk cId="371602372" sldId="272"/>
            <ac:picMk id="6" creationId="{4F5F9636-C94F-669C-D23C-6DED065E4012}"/>
          </ac:picMkLst>
        </pc:picChg>
        <pc:picChg chg="add del mod modCrop">
          <ac:chgData name="Rocco Ronzano" userId="b04ee9886f3226c8" providerId="LiveId" clId="{FCB36200-C921-494F-9285-87C658812725}" dt="2024-02-23T16:35:46.638" v="189" actId="478"/>
          <ac:picMkLst>
            <pc:docMk/>
            <pc:sldMk cId="371602372" sldId="272"/>
            <ac:picMk id="8" creationId="{E25D2BF4-1E22-FC15-C816-9D41F18930D3}"/>
          </ac:picMkLst>
        </pc:picChg>
        <pc:picChg chg="add mod modCrop">
          <ac:chgData name="Rocco Ronzano" userId="b04ee9886f3226c8" providerId="LiveId" clId="{FCB36200-C921-494F-9285-87C658812725}" dt="2024-02-23T16:37:05.484" v="203" actId="1076"/>
          <ac:picMkLst>
            <pc:docMk/>
            <pc:sldMk cId="371602372" sldId="272"/>
            <ac:picMk id="10" creationId="{DBC345BC-BA7B-80BA-D475-A44873DBBC09}"/>
          </ac:picMkLst>
        </pc:picChg>
        <pc:cxnChg chg="add del">
          <ac:chgData name="Rocco Ronzano" userId="b04ee9886f3226c8" providerId="LiveId" clId="{FCB36200-C921-494F-9285-87C658812725}" dt="2024-02-23T16:35:18.744" v="186" actId="26606"/>
          <ac:cxnSpMkLst>
            <pc:docMk/>
            <pc:sldMk cId="371602372" sldId="272"/>
            <ac:cxnSpMk id="15" creationId="{330A6C9C-63D1-4992-B760-435EF6A2759F}"/>
          </ac:cxnSpMkLst>
        </pc:cxnChg>
        <pc:cxnChg chg="add del">
          <ac:chgData name="Rocco Ronzano" userId="b04ee9886f3226c8" providerId="LiveId" clId="{FCB36200-C921-494F-9285-87C658812725}" dt="2024-02-23T16:35:18.744" v="186" actId="26606"/>
          <ac:cxnSpMkLst>
            <pc:docMk/>
            <pc:sldMk cId="371602372" sldId="272"/>
            <ac:cxnSpMk id="17" creationId="{D472CD18-D7D2-4DD8-87FB-A7A564C5C25E}"/>
          </ac:cxnSpMkLst>
        </pc:cxnChg>
        <pc:cxnChg chg="add del">
          <ac:chgData name="Rocco Ronzano" userId="b04ee9886f3226c8" providerId="LiveId" clId="{FCB36200-C921-494F-9285-87C658812725}" dt="2024-02-23T16:35:18.744" v="186" actId="26606"/>
          <ac:cxnSpMkLst>
            <pc:docMk/>
            <pc:sldMk cId="371602372" sldId="272"/>
            <ac:cxnSpMk id="19" creationId="{8FEA8D90-CEC1-4C99-B9B2-A923F53BD4C3}"/>
          </ac:cxnSpMkLst>
        </pc:cxnChg>
        <pc:cxnChg chg="add del">
          <ac:chgData name="Rocco Ronzano" userId="b04ee9886f3226c8" providerId="LiveId" clId="{FCB36200-C921-494F-9285-87C658812725}" dt="2024-02-23T16:35:18.744" v="186" actId="26606"/>
          <ac:cxnSpMkLst>
            <pc:docMk/>
            <pc:sldMk cId="371602372" sldId="272"/>
            <ac:cxnSpMk id="21" creationId="{CDFE5E72-3155-4571-899B-68E964BE456A}"/>
          </ac:cxnSpMkLst>
        </pc:cxnChg>
        <pc:cxnChg chg="add del">
          <ac:chgData name="Rocco Ronzano" userId="b04ee9886f3226c8" providerId="LiveId" clId="{FCB36200-C921-494F-9285-87C658812725}" dt="2024-02-23T16:35:18.744" v="186" actId="26606"/>
          <ac:cxnSpMkLst>
            <pc:docMk/>
            <pc:sldMk cId="371602372" sldId="272"/>
            <ac:cxnSpMk id="23" creationId="{2F73A57D-E499-4073-A0F1-3F9A0086AE9B}"/>
          </ac:cxnSpMkLst>
        </pc:cxnChg>
      </pc:sldChg>
      <pc:sldChg chg="delSp modSp add mod ord">
        <pc:chgData name="Rocco Ronzano" userId="b04ee9886f3226c8" providerId="LiveId" clId="{FCB36200-C921-494F-9285-87C658812725}" dt="2024-02-23T16:39:25.741" v="223" actId="404"/>
        <pc:sldMkLst>
          <pc:docMk/>
          <pc:sldMk cId="684900692" sldId="273"/>
        </pc:sldMkLst>
        <pc:spChg chg="mod">
          <ac:chgData name="Rocco Ronzano" userId="b04ee9886f3226c8" providerId="LiveId" clId="{FCB36200-C921-494F-9285-87C658812725}" dt="2024-02-23T16:39:25.741" v="223" actId="404"/>
          <ac:spMkLst>
            <pc:docMk/>
            <pc:sldMk cId="684900692" sldId="273"/>
            <ac:spMk id="3" creationId="{AA71D3F1-0F0E-22E2-C417-441A91F1742E}"/>
          </ac:spMkLst>
        </pc:spChg>
        <pc:picChg chg="del">
          <ac:chgData name="Rocco Ronzano" userId="b04ee9886f3226c8" providerId="LiveId" clId="{FCB36200-C921-494F-9285-87C658812725}" dt="2024-02-23T16:37:35.859" v="208" actId="478"/>
          <ac:picMkLst>
            <pc:docMk/>
            <pc:sldMk cId="684900692" sldId="273"/>
            <ac:picMk id="9" creationId="{CCFA2266-CEA7-B643-C478-E6CC1731A269}"/>
          </ac:picMkLst>
        </pc:picChg>
        <pc:picChg chg="del">
          <ac:chgData name="Rocco Ronzano" userId="b04ee9886f3226c8" providerId="LiveId" clId="{FCB36200-C921-494F-9285-87C658812725}" dt="2024-02-23T16:37:37.285" v="209" actId="478"/>
          <ac:picMkLst>
            <pc:docMk/>
            <pc:sldMk cId="684900692" sldId="273"/>
            <ac:picMk id="1028" creationId="{C12568D6-905E-36FA-B90A-934679271688}"/>
          </ac:picMkLst>
        </pc:picChg>
      </pc:sldChg>
      <pc:sldChg chg="addSp delSp modSp add mod ord">
        <pc:chgData name="Rocco Ronzano" userId="b04ee9886f3226c8" providerId="LiveId" clId="{FCB36200-C921-494F-9285-87C658812725}" dt="2024-02-23T17:26:53.393" v="236" actId="1076"/>
        <pc:sldMkLst>
          <pc:docMk/>
          <pc:sldMk cId="1233226911" sldId="274"/>
        </pc:sldMkLst>
        <pc:spChg chg="mod">
          <ac:chgData name="Rocco Ronzano" userId="b04ee9886f3226c8" providerId="LiveId" clId="{FCB36200-C921-494F-9285-87C658812725}" dt="2024-02-23T16:38:22.346" v="216" actId="404"/>
          <ac:spMkLst>
            <pc:docMk/>
            <pc:sldMk cId="1233226911" sldId="274"/>
            <ac:spMk id="3" creationId="{D55DAA21-EEB4-3F14-C3FE-0059EDB06846}"/>
          </ac:spMkLst>
        </pc:spChg>
        <pc:picChg chg="add mod">
          <ac:chgData name="Rocco Ronzano" userId="b04ee9886f3226c8" providerId="LiveId" clId="{FCB36200-C921-494F-9285-87C658812725}" dt="2024-02-23T17:26:53.393" v="236" actId="1076"/>
          <ac:picMkLst>
            <pc:docMk/>
            <pc:sldMk cId="1233226911" sldId="274"/>
            <ac:picMk id="4" creationId="{E81BC40B-0F4F-D0BA-8AFC-AE6C9B716489}"/>
          </ac:picMkLst>
        </pc:picChg>
        <pc:picChg chg="del">
          <ac:chgData name="Rocco Ronzano" userId="b04ee9886f3226c8" providerId="LiveId" clId="{FCB36200-C921-494F-9285-87C658812725}" dt="2024-02-23T16:38:09.069" v="213" actId="478"/>
          <ac:picMkLst>
            <pc:docMk/>
            <pc:sldMk cId="1233226911" sldId="274"/>
            <ac:picMk id="5" creationId="{93CB2B9F-78C3-4D5F-FAF5-151CA62C710B}"/>
          </ac:picMkLst>
        </pc:picChg>
        <pc:picChg chg="del">
          <ac:chgData name="Rocco Ronzano" userId="b04ee9886f3226c8" providerId="LiveId" clId="{FCB36200-C921-494F-9285-87C658812725}" dt="2024-02-23T16:38:07.597" v="212" actId="478"/>
          <ac:picMkLst>
            <pc:docMk/>
            <pc:sldMk cId="1233226911" sldId="274"/>
            <ac:picMk id="10" creationId="{D5BC1A7F-4550-EBE2-B3DB-700E03EA5A0D}"/>
          </ac:picMkLst>
        </pc:picChg>
      </pc:sldChg>
      <pc:sldChg chg="delSp modSp add mod ord">
        <pc:chgData name="Rocco Ronzano" userId="b04ee9886f3226c8" providerId="LiveId" clId="{FCB36200-C921-494F-9285-87C658812725}" dt="2024-02-23T16:39:14.840" v="222" actId="404"/>
        <pc:sldMkLst>
          <pc:docMk/>
          <pc:sldMk cId="2010843919" sldId="275"/>
        </pc:sldMkLst>
        <pc:spChg chg="mod">
          <ac:chgData name="Rocco Ronzano" userId="b04ee9886f3226c8" providerId="LiveId" clId="{FCB36200-C921-494F-9285-87C658812725}" dt="2024-02-23T16:39:14.840" v="222" actId="404"/>
          <ac:spMkLst>
            <pc:docMk/>
            <pc:sldMk cId="2010843919" sldId="275"/>
            <ac:spMk id="3" creationId="{2F6CEE04-11F2-EBC1-9C66-C11F4E83F4A3}"/>
          </ac:spMkLst>
        </pc:spChg>
        <pc:picChg chg="del">
          <ac:chgData name="Rocco Ronzano" userId="b04ee9886f3226c8" providerId="LiveId" clId="{FCB36200-C921-494F-9285-87C658812725}" dt="2024-02-23T16:39:09.868" v="220" actId="478"/>
          <ac:picMkLst>
            <pc:docMk/>
            <pc:sldMk cId="2010843919" sldId="275"/>
            <ac:picMk id="9" creationId="{2744E306-53C2-32E2-1550-B38B0B8495FB}"/>
          </ac:picMkLst>
        </pc:picChg>
        <pc:picChg chg="del">
          <ac:chgData name="Rocco Ronzano" userId="b04ee9886f3226c8" providerId="LiveId" clId="{FCB36200-C921-494F-9285-87C658812725}" dt="2024-02-23T16:39:11.355" v="221" actId="478"/>
          <ac:picMkLst>
            <pc:docMk/>
            <pc:sldMk cId="2010843919" sldId="275"/>
            <ac:picMk id="1028" creationId="{BC335F05-737C-E789-2BFF-407A13715998}"/>
          </ac:picMkLst>
        </pc:picChg>
      </pc:sldChg>
    </pc:docChg>
  </pc:docChgLst>
  <pc:docChgLst>
    <pc:chgData name="Rocco Ronzano" userId="b04ee9886f3226c8" providerId="LiveId" clId="{D27872D1-110D-4DD4-82CB-08F2949010C8}"/>
    <pc:docChg chg="undo custSel addSld modSld sldOrd">
      <pc:chgData name="Rocco Ronzano" userId="b04ee9886f3226c8" providerId="LiveId" clId="{D27872D1-110D-4DD4-82CB-08F2949010C8}" dt="2024-02-21T14:27:39.524" v="1518" actId="20577"/>
      <pc:docMkLst>
        <pc:docMk/>
      </pc:docMkLst>
      <pc:sldChg chg="addSp delSp modSp mod modClrScheme chgLayout">
        <pc:chgData name="Rocco Ronzano" userId="b04ee9886f3226c8" providerId="LiveId" clId="{D27872D1-110D-4DD4-82CB-08F2949010C8}" dt="2024-02-20T10:42:48.811" v="32" actId="20577"/>
        <pc:sldMkLst>
          <pc:docMk/>
          <pc:sldMk cId="1118909870" sldId="256"/>
        </pc:sldMkLst>
        <pc:spChg chg="add del mod ord">
          <ac:chgData name="Rocco Ronzano" userId="b04ee9886f3226c8" providerId="LiveId" clId="{D27872D1-110D-4DD4-82CB-08F2949010C8}" dt="2024-02-20T10:42:30.455" v="6" actId="14100"/>
          <ac:spMkLst>
            <pc:docMk/>
            <pc:sldMk cId="1118909870" sldId="256"/>
            <ac:spMk id="2" creationId="{4AA94E65-C33E-D7F2-3025-8700D31F57D9}"/>
          </ac:spMkLst>
        </pc:spChg>
        <pc:spChg chg="mod ord">
          <ac:chgData name="Rocco Ronzano" userId="b04ee9886f3226c8" providerId="LiveId" clId="{D27872D1-110D-4DD4-82CB-08F2949010C8}" dt="2024-02-20T10:42:48.811" v="32" actId="20577"/>
          <ac:spMkLst>
            <pc:docMk/>
            <pc:sldMk cId="1118909870" sldId="256"/>
            <ac:spMk id="3" creationId="{F177CB0A-3A0D-2DF7-56C2-93CFDCED6375}"/>
          </ac:spMkLst>
        </pc:spChg>
        <pc:spChg chg="add del mod ord">
          <ac:chgData name="Rocco Ronzano" userId="b04ee9886f3226c8" providerId="LiveId" clId="{D27872D1-110D-4DD4-82CB-08F2949010C8}" dt="2024-02-20T10:41:30.626" v="1" actId="700"/>
          <ac:spMkLst>
            <pc:docMk/>
            <pc:sldMk cId="1118909870" sldId="256"/>
            <ac:spMk id="4" creationId="{DEBFED8C-957D-F008-FB70-6DBFA90A9E0E}"/>
          </ac:spMkLst>
        </pc:spChg>
        <pc:spChg chg="add del mod ord">
          <ac:chgData name="Rocco Ronzano" userId="b04ee9886f3226c8" providerId="LiveId" clId="{D27872D1-110D-4DD4-82CB-08F2949010C8}" dt="2024-02-20T10:41:30.626" v="1" actId="700"/>
          <ac:spMkLst>
            <pc:docMk/>
            <pc:sldMk cId="1118909870" sldId="256"/>
            <ac:spMk id="5" creationId="{4C0C7889-78F3-2C67-F766-5C04F3C275FE}"/>
          </ac:spMkLst>
        </pc:spChg>
      </pc:sldChg>
      <pc:sldChg chg="modSp new mod">
        <pc:chgData name="Rocco Ronzano" userId="b04ee9886f3226c8" providerId="LiveId" clId="{D27872D1-110D-4DD4-82CB-08F2949010C8}" dt="2024-02-21T14:22:27.629" v="1133" actId="20577"/>
        <pc:sldMkLst>
          <pc:docMk/>
          <pc:sldMk cId="2368474139" sldId="257"/>
        </pc:sldMkLst>
        <pc:spChg chg="mod">
          <ac:chgData name="Rocco Ronzano" userId="b04ee9886f3226c8" providerId="LiveId" clId="{D27872D1-110D-4DD4-82CB-08F2949010C8}" dt="2024-02-20T10:44:12.023" v="153" actId="20577"/>
          <ac:spMkLst>
            <pc:docMk/>
            <pc:sldMk cId="2368474139" sldId="257"/>
            <ac:spMk id="2" creationId="{88CC0C11-1B0C-EF9D-A293-AE9B7BDBE0D1}"/>
          </ac:spMkLst>
        </pc:spChg>
        <pc:spChg chg="mod">
          <ac:chgData name="Rocco Ronzano" userId="b04ee9886f3226c8" providerId="LiveId" clId="{D27872D1-110D-4DD4-82CB-08F2949010C8}" dt="2024-02-21T14:22:27.629" v="1133" actId="20577"/>
          <ac:spMkLst>
            <pc:docMk/>
            <pc:sldMk cId="2368474139" sldId="257"/>
            <ac:spMk id="3" creationId="{FC1441B3-86F6-7C37-A96C-09D4CB5D29C1}"/>
          </ac:spMkLst>
        </pc:spChg>
      </pc:sldChg>
      <pc:sldChg chg="modSp new mod">
        <pc:chgData name="Rocco Ronzano" userId="b04ee9886f3226c8" providerId="LiveId" clId="{D27872D1-110D-4DD4-82CB-08F2949010C8}" dt="2024-02-20T11:01:38.730" v="857" actId="20577"/>
        <pc:sldMkLst>
          <pc:docMk/>
          <pc:sldMk cId="463714304" sldId="258"/>
        </pc:sldMkLst>
        <pc:spChg chg="mod">
          <ac:chgData name="Rocco Ronzano" userId="b04ee9886f3226c8" providerId="LiveId" clId="{D27872D1-110D-4DD4-82CB-08F2949010C8}" dt="2024-02-20T10:45:00.773" v="164" actId="1076"/>
          <ac:spMkLst>
            <pc:docMk/>
            <pc:sldMk cId="463714304" sldId="258"/>
            <ac:spMk id="2" creationId="{8A551DCB-E161-4D90-75D7-2A23FD187BB4}"/>
          </ac:spMkLst>
        </pc:spChg>
        <pc:spChg chg="mod">
          <ac:chgData name="Rocco Ronzano" userId="b04ee9886f3226c8" providerId="LiveId" clId="{D27872D1-110D-4DD4-82CB-08F2949010C8}" dt="2024-02-20T11:01:38.730" v="857" actId="20577"/>
          <ac:spMkLst>
            <pc:docMk/>
            <pc:sldMk cId="463714304" sldId="258"/>
            <ac:spMk id="3" creationId="{C9836B17-0B0D-29C9-69B2-DEC807998AD5}"/>
          </ac:spMkLst>
        </pc:spChg>
      </pc:sldChg>
      <pc:sldChg chg="addSp delSp modSp add mod ord">
        <pc:chgData name="Rocco Ronzano" userId="b04ee9886f3226c8" providerId="LiveId" clId="{D27872D1-110D-4DD4-82CB-08F2949010C8}" dt="2024-02-21T14:20:23.690" v="1122"/>
        <pc:sldMkLst>
          <pc:docMk/>
          <pc:sldMk cId="1646967119" sldId="259"/>
        </pc:sldMkLst>
        <pc:spChg chg="mod">
          <ac:chgData name="Rocco Ronzano" userId="b04ee9886f3226c8" providerId="LiveId" clId="{D27872D1-110D-4DD4-82CB-08F2949010C8}" dt="2024-02-20T10:46:05.068" v="180" actId="20577"/>
          <ac:spMkLst>
            <pc:docMk/>
            <pc:sldMk cId="1646967119" sldId="259"/>
            <ac:spMk id="2" creationId="{447EBF90-D23E-B0E8-7D13-06268BE33D90}"/>
          </ac:spMkLst>
        </pc:spChg>
        <pc:spChg chg="del">
          <ac:chgData name="Rocco Ronzano" userId="b04ee9886f3226c8" providerId="LiveId" clId="{D27872D1-110D-4DD4-82CB-08F2949010C8}" dt="2024-02-20T11:04:43.870" v="858"/>
          <ac:spMkLst>
            <pc:docMk/>
            <pc:sldMk cId="1646967119" sldId="259"/>
            <ac:spMk id="3" creationId="{980B533F-8D46-0AFD-0FC6-674918133FB9}"/>
          </ac:spMkLst>
        </pc:spChg>
        <pc:picChg chg="add mod">
          <ac:chgData name="Rocco Ronzano" userId="b04ee9886f3226c8" providerId="LiveId" clId="{D27872D1-110D-4DD4-82CB-08F2949010C8}" dt="2024-02-20T11:05:08.504" v="863" actId="14100"/>
          <ac:picMkLst>
            <pc:docMk/>
            <pc:sldMk cId="1646967119" sldId="259"/>
            <ac:picMk id="5" creationId="{A84923B4-2CC4-47EF-579C-B537A45CD850}"/>
          </ac:picMkLst>
        </pc:picChg>
      </pc:sldChg>
      <pc:sldChg chg="modSp add mod">
        <pc:chgData name="Rocco Ronzano" userId="b04ee9886f3226c8" providerId="LiveId" clId="{D27872D1-110D-4DD4-82CB-08F2949010C8}" dt="2024-02-20T11:38:19.163" v="916"/>
        <pc:sldMkLst>
          <pc:docMk/>
          <pc:sldMk cId="614091133" sldId="260"/>
        </pc:sldMkLst>
        <pc:spChg chg="mod">
          <ac:chgData name="Rocco Ronzano" userId="b04ee9886f3226c8" providerId="LiveId" clId="{D27872D1-110D-4DD4-82CB-08F2949010C8}" dt="2024-02-20T10:46:11.819" v="191" actId="20577"/>
          <ac:spMkLst>
            <pc:docMk/>
            <pc:sldMk cId="614091133" sldId="260"/>
            <ac:spMk id="2" creationId="{AA3B232C-9AEB-2EF6-07F6-607A0781B0FA}"/>
          </ac:spMkLst>
        </pc:spChg>
        <pc:spChg chg="mod">
          <ac:chgData name="Rocco Ronzano" userId="b04ee9886f3226c8" providerId="LiveId" clId="{D27872D1-110D-4DD4-82CB-08F2949010C8}" dt="2024-02-20T11:38:19.163" v="916"/>
          <ac:spMkLst>
            <pc:docMk/>
            <pc:sldMk cId="614091133" sldId="260"/>
            <ac:spMk id="3" creationId="{53D4E888-C46E-4D91-C3A6-284D00E8ACAF}"/>
          </ac:spMkLst>
        </pc:spChg>
      </pc:sldChg>
      <pc:sldChg chg="modSp add mod ord">
        <pc:chgData name="Rocco Ronzano" userId="b04ee9886f3226c8" providerId="LiveId" clId="{D27872D1-110D-4DD4-82CB-08F2949010C8}" dt="2024-02-21T14:22:15.650" v="1128"/>
        <pc:sldMkLst>
          <pc:docMk/>
          <pc:sldMk cId="2522932558" sldId="261"/>
        </pc:sldMkLst>
        <pc:spChg chg="mod">
          <ac:chgData name="Rocco Ronzano" userId="b04ee9886f3226c8" providerId="LiveId" clId="{D27872D1-110D-4DD4-82CB-08F2949010C8}" dt="2024-02-20T10:46:20.887" v="202" actId="20577"/>
          <ac:spMkLst>
            <pc:docMk/>
            <pc:sldMk cId="2522932558" sldId="261"/>
            <ac:spMk id="2" creationId="{A7918A26-A51B-81E4-A4AD-42695BFD23B6}"/>
          </ac:spMkLst>
        </pc:spChg>
        <pc:spChg chg="mod">
          <ac:chgData name="Rocco Ronzano" userId="b04ee9886f3226c8" providerId="LiveId" clId="{D27872D1-110D-4DD4-82CB-08F2949010C8}" dt="2024-02-21T14:10:30.211" v="940" actId="20577"/>
          <ac:spMkLst>
            <pc:docMk/>
            <pc:sldMk cId="2522932558" sldId="261"/>
            <ac:spMk id="3" creationId="{DCB7706F-707E-256C-ACC9-0313348EF6D9}"/>
          </ac:spMkLst>
        </pc:spChg>
      </pc:sldChg>
      <pc:sldChg chg="modSp add mod">
        <pc:chgData name="Rocco Ronzano" userId="b04ee9886f3226c8" providerId="LiveId" clId="{D27872D1-110D-4DD4-82CB-08F2949010C8}" dt="2024-02-20T10:46:38.723" v="226" actId="20577"/>
        <pc:sldMkLst>
          <pc:docMk/>
          <pc:sldMk cId="499698930" sldId="262"/>
        </pc:sldMkLst>
        <pc:spChg chg="mod">
          <ac:chgData name="Rocco Ronzano" userId="b04ee9886f3226c8" providerId="LiveId" clId="{D27872D1-110D-4DD4-82CB-08F2949010C8}" dt="2024-02-20T10:46:38.723" v="226" actId="20577"/>
          <ac:spMkLst>
            <pc:docMk/>
            <pc:sldMk cId="499698930" sldId="262"/>
            <ac:spMk id="2" creationId="{8A8F1B37-1837-D04A-0D4B-F70BDC70DA43}"/>
          </ac:spMkLst>
        </pc:spChg>
      </pc:sldChg>
      <pc:sldChg chg="addSp delSp modSp add mod ord">
        <pc:chgData name="Rocco Ronzano" userId="b04ee9886f3226c8" providerId="LiveId" clId="{D27872D1-110D-4DD4-82CB-08F2949010C8}" dt="2024-02-20T11:06:50.008" v="875" actId="931"/>
        <pc:sldMkLst>
          <pc:docMk/>
          <pc:sldMk cId="3494868938" sldId="263"/>
        </pc:sldMkLst>
        <pc:spChg chg="mod">
          <ac:chgData name="Rocco Ronzano" userId="b04ee9886f3226c8" providerId="LiveId" clId="{D27872D1-110D-4DD4-82CB-08F2949010C8}" dt="2024-02-20T10:46:47.733" v="239" actId="20577"/>
          <ac:spMkLst>
            <pc:docMk/>
            <pc:sldMk cId="3494868938" sldId="263"/>
            <ac:spMk id="2" creationId="{C04FDF27-0B86-2A83-69FB-C7E7A5820CC7}"/>
          </ac:spMkLst>
        </pc:spChg>
        <pc:spChg chg="add del">
          <ac:chgData name="Rocco Ronzano" userId="b04ee9886f3226c8" providerId="LiveId" clId="{D27872D1-110D-4DD4-82CB-08F2949010C8}" dt="2024-02-20T11:06:50.008" v="875" actId="931"/>
          <ac:spMkLst>
            <pc:docMk/>
            <pc:sldMk cId="3494868938" sldId="263"/>
            <ac:spMk id="3" creationId="{D5E95B5E-71D4-B834-7540-0CCB7932511A}"/>
          </ac:spMkLst>
        </pc:spChg>
        <pc:spChg chg="add del">
          <ac:chgData name="Rocco Ronzano" userId="b04ee9886f3226c8" providerId="LiveId" clId="{D27872D1-110D-4DD4-82CB-08F2949010C8}" dt="2024-02-20T11:05:43.745" v="867" actId="22"/>
          <ac:spMkLst>
            <pc:docMk/>
            <pc:sldMk cId="3494868938" sldId="263"/>
            <ac:spMk id="6" creationId="{D96AB224-A4D2-F885-12A6-586AFB840BAD}"/>
          </ac:spMkLst>
        </pc:spChg>
        <pc:graphicFrameChg chg="add mod">
          <ac:chgData name="Rocco Ronzano" userId="b04ee9886f3226c8" providerId="LiveId" clId="{D27872D1-110D-4DD4-82CB-08F2949010C8}" dt="2024-02-20T11:05:44.745" v="869"/>
          <ac:graphicFrameMkLst>
            <pc:docMk/>
            <pc:sldMk cId="3494868938" sldId="263"/>
            <ac:graphicFrameMk id="4" creationId="{B439428E-883D-D812-03FA-0983E451024D}"/>
          </ac:graphicFrameMkLst>
        </pc:graphicFrameChg>
        <pc:graphicFrameChg chg="add del mod">
          <ac:chgData name="Rocco Ronzano" userId="b04ee9886f3226c8" providerId="LiveId" clId="{D27872D1-110D-4DD4-82CB-08F2949010C8}" dt="2024-02-20T11:06:19.321" v="873" actId="478"/>
          <ac:graphicFrameMkLst>
            <pc:docMk/>
            <pc:sldMk cId="3494868938" sldId="263"/>
            <ac:graphicFrameMk id="7" creationId="{215A6131-5695-0C49-F40D-4CDB8BE5B539}"/>
          </ac:graphicFrameMkLst>
        </pc:graphicFrameChg>
        <pc:picChg chg="add mod">
          <ac:chgData name="Rocco Ronzano" userId="b04ee9886f3226c8" providerId="LiveId" clId="{D27872D1-110D-4DD4-82CB-08F2949010C8}" dt="2024-02-20T11:06:50.008" v="875" actId="931"/>
          <ac:picMkLst>
            <pc:docMk/>
            <pc:sldMk cId="3494868938" sldId="263"/>
            <ac:picMk id="9" creationId="{36C5AC22-1CFE-DC1E-8CBD-B366FD0D5899}"/>
          </ac:picMkLst>
        </pc:picChg>
      </pc:sldChg>
      <pc:sldChg chg="modSp add mod">
        <pc:chgData name="Rocco Ronzano" userId="b04ee9886f3226c8" providerId="LiveId" clId="{D27872D1-110D-4DD4-82CB-08F2949010C8}" dt="2024-02-21T14:17:19.814" v="1022" actId="14100"/>
        <pc:sldMkLst>
          <pc:docMk/>
          <pc:sldMk cId="3534085167" sldId="264"/>
        </pc:sldMkLst>
        <pc:spChg chg="mod">
          <ac:chgData name="Rocco Ronzano" userId="b04ee9886f3226c8" providerId="LiveId" clId="{D27872D1-110D-4DD4-82CB-08F2949010C8}" dt="2024-02-21T14:15:51.674" v="965" actId="20577"/>
          <ac:spMkLst>
            <pc:docMk/>
            <pc:sldMk cId="3534085167" sldId="264"/>
            <ac:spMk id="2" creationId="{E8F5E072-627B-755B-4E24-E395B2239420}"/>
          </ac:spMkLst>
        </pc:spChg>
        <pc:spChg chg="mod">
          <ac:chgData name="Rocco Ronzano" userId="b04ee9886f3226c8" providerId="LiveId" clId="{D27872D1-110D-4DD4-82CB-08F2949010C8}" dt="2024-02-21T14:17:19.814" v="1022" actId="14100"/>
          <ac:spMkLst>
            <pc:docMk/>
            <pc:sldMk cId="3534085167" sldId="264"/>
            <ac:spMk id="3" creationId="{14EDEC4C-BB52-F9D5-59E5-B606DAE6267A}"/>
          </ac:spMkLst>
        </pc:spChg>
      </pc:sldChg>
      <pc:sldChg chg="addSp delSp modSp add mod ord setBg chgLayout">
        <pc:chgData name="Rocco Ronzano" userId="b04ee9886f3226c8" providerId="LiveId" clId="{D27872D1-110D-4DD4-82CB-08F2949010C8}" dt="2024-02-21T14:19:18.891" v="1070" actId="26606"/>
        <pc:sldMkLst>
          <pc:docMk/>
          <pc:sldMk cId="1982707891" sldId="265"/>
        </pc:sldMkLst>
        <pc:spChg chg="mod ord">
          <ac:chgData name="Rocco Ronzano" userId="b04ee9886f3226c8" providerId="LiveId" clId="{D27872D1-110D-4DD4-82CB-08F2949010C8}" dt="2024-02-21T14:19:18.891" v="1070" actId="26606"/>
          <ac:spMkLst>
            <pc:docMk/>
            <pc:sldMk cId="1982707891" sldId="265"/>
            <ac:spMk id="2" creationId="{1F5C4F68-B420-AC9C-6128-92935E3A34BE}"/>
          </ac:spMkLst>
        </pc:spChg>
        <pc:spChg chg="del">
          <ac:chgData name="Rocco Ronzano" userId="b04ee9886f3226c8" providerId="LiveId" clId="{D27872D1-110D-4DD4-82CB-08F2949010C8}" dt="2024-02-21T14:19:02.865" v="1069" actId="700"/>
          <ac:spMkLst>
            <pc:docMk/>
            <pc:sldMk cId="1982707891" sldId="265"/>
            <ac:spMk id="3" creationId="{D655A191-46B3-B40F-B43F-538FA3453BC9}"/>
          </ac:spMkLst>
        </pc:spChg>
        <pc:spChg chg="add mod ord">
          <ac:chgData name="Rocco Ronzano" userId="b04ee9886f3226c8" providerId="LiveId" clId="{D27872D1-110D-4DD4-82CB-08F2949010C8}" dt="2024-02-21T14:19:18.891" v="1070" actId="26606"/>
          <ac:spMkLst>
            <pc:docMk/>
            <pc:sldMk cId="1982707891" sldId="265"/>
            <ac:spMk id="4" creationId="{476ED8F6-7E6A-9608-2D53-ECF92E06405C}"/>
          </ac:spMkLst>
        </pc:spChg>
        <pc:spChg chg="add">
          <ac:chgData name="Rocco Ronzano" userId="b04ee9886f3226c8" providerId="LiveId" clId="{D27872D1-110D-4DD4-82CB-08F2949010C8}" dt="2024-02-21T14:19:18.891" v="1070" actId="26606"/>
          <ac:spMkLst>
            <pc:docMk/>
            <pc:sldMk cId="1982707891" sldId="265"/>
            <ac:spMk id="9" creationId="{7509B08A-C1EC-478C-86AF-60ADE06D9BBB}"/>
          </ac:spMkLst>
        </pc:spChg>
        <pc:spChg chg="add">
          <ac:chgData name="Rocco Ronzano" userId="b04ee9886f3226c8" providerId="LiveId" clId="{D27872D1-110D-4DD4-82CB-08F2949010C8}" dt="2024-02-21T14:19:18.891" v="1070" actId="26606"/>
          <ac:spMkLst>
            <pc:docMk/>
            <pc:sldMk cId="1982707891" sldId="265"/>
            <ac:spMk id="11" creationId="{221CC330-4259-4C32-BF8B-5FE13FFABB3A}"/>
          </ac:spMkLst>
        </pc:spChg>
      </pc:sldChg>
      <pc:sldChg chg="addSp delSp modSp add mod ord modClrScheme chgLayout">
        <pc:chgData name="Rocco Ronzano" userId="b04ee9886f3226c8" providerId="LiveId" clId="{D27872D1-110D-4DD4-82CB-08F2949010C8}" dt="2024-02-21T14:27:39.524" v="1518" actId="20577"/>
        <pc:sldMkLst>
          <pc:docMk/>
          <pc:sldMk cId="1951492896" sldId="266"/>
        </pc:sldMkLst>
        <pc:spChg chg="mod ord">
          <ac:chgData name="Rocco Ronzano" userId="b04ee9886f3226c8" providerId="LiveId" clId="{D27872D1-110D-4DD4-82CB-08F2949010C8}" dt="2024-02-21T14:21:06.129" v="1124" actId="1076"/>
          <ac:spMkLst>
            <pc:docMk/>
            <pc:sldMk cId="1951492896" sldId="266"/>
            <ac:spMk id="2" creationId="{F0B93293-26B1-E635-497D-BECAE43BACE5}"/>
          </ac:spMkLst>
        </pc:spChg>
        <pc:spChg chg="del mod ord">
          <ac:chgData name="Rocco Ronzano" userId="b04ee9886f3226c8" providerId="LiveId" clId="{D27872D1-110D-4DD4-82CB-08F2949010C8}" dt="2024-02-21T14:21:00.434" v="1123" actId="700"/>
          <ac:spMkLst>
            <pc:docMk/>
            <pc:sldMk cId="1951492896" sldId="266"/>
            <ac:spMk id="3" creationId="{69913DE7-075E-BAFD-9CCE-8F45637410E5}"/>
          </ac:spMkLst>
        </pc:spChg>
        <pc:spChg chg="add mod ord">
          <ac:chgData name="Rocco Ronzano" userId="b04ee9886f3226c8" providerId="LiveId" clId="{D27872D1-110D-4DD4-82CB-08F2949010C8}" dt="2024-02-21T14:27:39.524" v="1518" actId="20577"/>
          <ac:spMkLst>
            <pc:docMk/>
            <pc:sldMk cId="1951492896" sldId="266"/>
            <ac:spMk id="4" creationId="{D6B33181-37D6-9185-0C28-988BE2B37B5E}"/>
          </ac:spMkLst>
        </pc:spChg>
        <pc:spChg chg="add mod ord">
          <ac:chgData name="Rocco Ronzano" userId="b04ee9886f3226c8" providerId="LiveId" clId="{D27872D1-110D-4DD4-82CB-08F2949010C8}" dt="2024-02-21T14:25:28.076" v="1339" actId="20577"/>
          <ac:spMkLst>
            <pc:docMk/>
            <pc:sldMk cId="1951492896" sldId="266"/>
            <ac:spMk id="5" creationId="{00918754-5B6D-50B6-6586-957A654F728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amo.githubusercontent.com/c1d3b82b25f3534bdfb9703834ba16cf2f349492d7d6d3b16c54d071315b9bc2/687474703a2f2f706962616b6572792e6f72672f696d672f626c6f636b732d6f6e2d776f726b73706163652e706e67233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A94E65-C33E-D7F2-3025-8700D31F5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6886" y="685799"/>
            <a:ext cx="7077667" cy="4892676"/>
          </a:xfrm>
        </p:spPr>
        <p:txBody>
          <a:bodyPr anchor="ctr">
            <a:normAutofit/>
          </a:bodyPr>
          <a:lstStyle/>
          <a:p>
            <a:r>
              <a:rPr lang="fr-CH"/>
              <a:t>Raspberry Pi : Utilisation à domicile et services avancés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177CB0A-3A0D-2DF7-56C2-93CFDCED6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685800"/>
            <a:ext cx="2888773" cy="4892675"/>
          </a:xfrm>
        </p:spPr>
        <p:txBody>
          <a:bodyPr anchor="ctr">
            <a:normAutofit/>
          </a:bodyPr>
          <a:lstStyle/>
          <a:p>
            <a:pPr algn="r"/>
            <a:r>
              <a:rPr lang="fr-CH">
                <a:solidFill>
                  <a:schemeClr val="tx1"/>
                </a:solidFill>
              </a:rPr>
              <a:t>TPI – Rocco Ronzano</a:t>
            </a:r>
          </a:p>
          <a:p>
            <a:pPr algn="r"/>
            <a:r>
              <a:rPr lang="fr-CH">
                <a:solidFill>
                  <a:schemeClr val="tx1"/>
                </a:solidFill>
              </a:rPr>
              <a:t>26 février 2024</a:t>
            </a:r>
          </a:p>
        </p:txBody>
      </p:sp>
      <p:cxnSp>
        <p:nvCxnSpPr>
          <p:cNvPr id="36" name="Straight Connector 9">
            <a:extLst>
              <a:ext uri="{FF2B5EF4-FFF2-40B4-BE49-F238E27FC236}">
                <a16:creationId xmlns:a16="http://schemas.microsoft.com/office/drawing/2014/main" id="{ABEC335A-D1CD-4687-AB54-7E9FEC72B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532691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90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60E66-A4AA-80BE-34C7-E43461D26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A0FE663-6BBD-A151-534E-C1A15D675E9E}"/>
              </a:ext>
            </a:extLst>
          </p:cNvPr>
          <p:cNvSpPr txBox="1"/>
          <p:nvPr/>
        </p:nvSpPr>
        <p:spPr>
          <a:xfrm>
            <a:off x="495536" y="383284"/>
            <a:ext cx="115545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Mise en place de la réplication des données avec </a:t>
            </a:r>
            <a:r>
              <a:rPr lang="fr-CH" sz="2800" dirty="0" err="1"/>
              <a:t>Rsync</a:t>
            </a:r>
            <a:endParaRPr lang="fr-CH" sz="2800" dirty="0"/>
          </a:p>
        </p:txBody>
      </p:sp>
      <p:pic>
        <p:nvPicPr>
          <p:cNvPr id="5" name="Image 4" descr="Une image contenant texte, capture d’écran, Logiciel multimédia, logiciel&#10;&#10;Description générée automatiquement">
            <a:extLst>
              <a:ext uri="{FF2B5EF4-FFF2-40B4-BE49-F238E27FC236}">
                <a16:creationId xmlns:a16="http://schemas.microsoft.com/office/drawing/2014/main" id="{AD1752C0-9753-742B-41DF-07550BA976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5" t="7450" r="65834" b="52582"/>
          <a:stretch/>
        </p:blipFill>
        <p:spPr>
          <a:xfrm>
            <a:off x="7070186" y="1744014"/>
            <a:ext cx="4626278" cy="3935155"/>
          </a:xfrm>
          <a:prstGeom prst="rect">
            <a:avLst/>
          </a:prstGeom>
        </p:spPr>
      </p:pic>
      <p:pic>
        <p:nvPicPr>
          <p:cNvPr id="10" name="Image 9" descr="Une image contenant capture d’écran, texte, Logiciel multimédia, ordinateur&#10;&#10;Description générée automatiquement">
            <a:extLst>
              <a:ext uri="{FF2B5EF4-FFF2-40B4-BE49-F238E27FC236}">
                <a16:creationId xmlns:a16="http://schemas.microsoft.com/office/drawing/2014/main" id="{DBC345BC-BA7B-80BA-D475-A44873DBBC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705" t="4992" r="19983" b="76507"/>
          <a:stretch/>
        </p:blipFill>
        <p:spPr>
          <a:xfrm>
            <a:off x="495536" y="2614808"/>
            <a:ext cx="5756467" cy="219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41729-A079-33DD-D318-5D0C10170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AA71D3F1-0F0E-22E2-C417-441A91F1742E}"/>
              </a:ext>
            </a:extLst>
          </p:cNvPr>
          <p:cNvSpPr txBox="1"/>
          <p:nvPr/>
        </p:nvSpPr>
        <p:spPr>
          <a:xfrm>
            <a:off x="495536" y="383284"/>
            <a:ext cx="76589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/>
              <a:t>Mise en place des containers Docker</a:t>
            </a:r>
            <a:endParaRPr lang="fr-CH" sz="2800" dirty="0"/>
          </a:p>
        </p:txBody>
      </p:sp>
      <p:pic>
        <p:nvPicPr>
          <p:cNvPr id="4" name="Image 3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3F398AA0-72A8-D1C7-06A3-B578A67EE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3" t="9524" r="3505" b="7770"/>
          <a:stretch/>
        </p:blipFill>
        <p:spPr>
          <a:xfrm>
            <a:off x="6662767" y="1158776"/>
            <a:ext cx="4917118" cy="2623947"/>
          </a:xfrm>
          <a:prstGeom prst="rect">
            <a:avLst/>
          </a:prstGeom>
        </p:spPr>
      </p:pic>
      <p:pic>
        <p:nvPicPr>
          <p:cNvPr id="6" name="Image 5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D68697FD-7141-E8E1-E935-1C65FD75C3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04" t="9624" r="3745" b="8271"/>
          <a:stretch/>
        </p:blipFill>
        <p:spPr>
          <a:xfrm>
            <a:off x="6662767" y="3875006"/>
            <a:ext cx="4917118" cy="261671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C3C1B4B-9822-A00C-28F6-0CCE46258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15" y="1112796"/>
            <a:ext cx="3554249" cy="537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900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89ECA-BDB2-8D45-8090-76CFAB24E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D55DAA21-EEB4-3F14-C3FE-0059EDB06846}"/>
              </a:ext>
            </a:extLst>
          </p:cNvPr>
          <p:cNvSpPr txBox="1"/>
          <p:nvPr/>
        </p:nvSpPr>
        <p:spPr>
          <a:xfrm>
            <a:off x="495536" y="383284"/>
            <a:ext cx="115545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Création page web pour la documentation avec certificat SSL</a:t>
            </a:r>
          </a:p>
        </p:txBody>
      </p:sp>
      <p:pic>
        <p:nvPicPr>
          <p:cNvPr id="4" name="Image 3" descr="Une image contenant texte, capture d’écran, reçu&#10;&#10;Description générée automatiquement">
            <a:extLst>
              <a:ext uri="{FF2B5EF4-FFF2-40B4-BE49-F238E27FC236}">
                <a16:creationId xmlns:a16="http://schemas.microsoft.com/office/drawing/2014/main" id="{E81BC40B-0F4F-D0BA-8AFC-AE6C9B716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36" y="1350603"/>
            <a:ext cx="7535907" cy="3860789"/>
          </a:xfrm>
          <a:prstGeom prst="rect">
            <a:avLst/>
          </a:prstGeom>
        </p:spPr>
      </p:pic>
      <p:pic>
        <p:nvPicPr>
          <p:cNvPr id="5" name="Image 4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AE876536-37E8-3F33-78FC-011B15214E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99" t="17388" r="17802" b="23265"/>
          <a:stretch/>
        </p:blipFill>
        <p:spPr>
          <a:xfrm>
            <a:off x="8236475" y="4275173"/>
            <a:ext cx="3515588" cy="233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26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35F2E-4DFC-0EA4-3083-2738A4A6B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2F6CEE04-11F2-EBC1-9C66-C11F4E83F4A3}"/>
              </a:ext>
            </a:extLst>
          </p:cNvPr>
          <p:cNvSpPr txBox="1"/>
          <p:nvPr/>
        </p:nvSpPr>
        <p:spPr>
          <a:xfrm>
            <a:off x="495536" y="383284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Mise en place d’Ansible</a:t>
            </a:r>
          </a:p>
        </p:txBody>
      </p:sp>
      <p:pic>
        <p:nvPicPr>
          <p:cNvPr id="4" name="Image 3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6C12B491-4488-991F-2EB5-4BE464C3D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755" y="1734265"/>
            <a:ext cx="5548709" cy="4437934"/>
          </a:xfrm>
          <a:prstGeom prst="rect">
            <a:avLst/>
          </a:prstGeom>
        </p:spPr>
      </p:pic>
      <p:pic>
        <p:nvPicPr>
          <p:cNvPr id="6" name="Image 5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14A60D97-FE18-F953-298B-A9F0A207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36" y="1711921"/>
            <a:ext cx="5689239" cy="446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43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44D43-357E-D264-F8CF-7142DF473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8F1B37-1837-D04A-0D4B-F70BDC70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692063"/>
          </a:xfrm>
        </p:spPr>
        <p:txBody>
          <a:bodyPr/>
          <a:lstStyle/>
          <a:p>
            <a:r>
              <a:rPr lang="fr-CH" dirty="0"/>
              <a:t>Planification effective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2E0398C-4E04-E1D3-7A99-C7F559F31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29" t="8257" r="5994" b="14468"/>
          <a:stretch/>
        </p:blipFill>
        <p:spPr>
          <a:xfrm>
            <a:off x="1177909" y="692063"/>
            <a:ext cx="9836182" cy="6084517"/>
          </a:xfr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499698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66D1A3-AD37-5738-F8D6-3BC4F091C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76ED8F6-7E6A-9608-2D53-ECF92E064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4754563" cy="5410200"/>
          </a:xfrm>
        </p:spPr>
        <p:txBody>
          <a:bodyPr>
            <a:normAutofit/>
          </a:bodyPr>
          <a:lstStyle/>
          <a:p>
            <a:r>
              <a:rPr lang="fr-CH" sz="1800" dirty="0">
                <a:solidFill>
                  <a:schemeClr val="tx1"/>
                </a:solidFill>
              </a:rPr>
              <a:t>Objectifs</a:t>
            </a:r>
          </a:p>
          <a:p>
            <a:r>
              <a:rPr lang="fr-CH" sz="1800" dirty="0">
                <a:solidFill>
                  <a:schemeClr val="tx1"/>
                </a:solidFill>
              </a:rPr>
              <a:t>Difficultés</a:t>
            </a:r>
          </a:p>
          <a:p>
            <a:r>
              <a:rPr lang="fr-CH" sz="1800" dirty="0">
                <a:solidFill>
                  <a:schemeClr val="tx1"/>
                </a:solidFill>
              </a:rPr>
              <a:t>Points positifs/négatifs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4657345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F5C4F68-B420-AC9C-6128-92935E3A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2057" y="685800"/>
            <a:ext cx="3592286" cy="5308599"/>
          </a:xfrm>
        </p:spPr>
        <p:txBody>
          <a:bodyPr>
            <a:normAutofit/>
          </a:bodyPr>
          <a:lstStyle/>
          <a:p>
            <a:r>
              <a:rPr lang="fr-CH" sz="3200"/>
              <a:t>Conclusion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3344" y="0"/>
            <a:ext cx="1438656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3190CD-45FC-4DE0-B596-17D4DE53E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69288" y="3770390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BD4334C-2554-4361-8CFF-394E624CF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FC3CBA7-AF68-4075-BAC7-623C34B4F4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A6C7307-1C78-4C8A-BF3D-FA420F177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4CD1F94-6C7C-4E8F-9336-E312E9F5C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B11C2A-D791-46E1-B954-1184FB080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2707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1D0147-67F9-BF9E-69DE-9829B81F4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509B08A-C1EC-478C-86AF-60ADE06D9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F5E072-627B-755B-4E24-E395B223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90" y="685800"/>
            <a:ext cx="4818656" cy="4603749"/>
          </a:xfrm>
        </p:spPr>
        <p:txBody>
          <a:bodyPr>
            <a:normAutofit/>
          </a:bodyPr>
          <a:lstStyle/>
          <a:p>
            <a:pPr algn="r"/>
            <a:r>
              <a:rPr lang="fr-CH" sz="5200"/>
              <a:t>Objectifs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1CC330-4259-4C32-BF8B-5FE13FFA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EDEC4C-BB52-F9D5-59E5-B606DAE62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5651" y="685800"/>
            <a:ext cx="4878959" cy="460375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CH" sz="1400">
                <a:solidFill>
                  <a:schemeClr val="tx1"/>
                </a:solidFill>
              </a:rPr>
              <a:t>Atteints :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Élaboration d’une documentation "Utilisation simplifiée d'un Raspberry Pi à domicile"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 service d’impression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 service de partage de fichiers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d’une solution de sauvegarde des postes clients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d’une réplication des données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 service de conteneurisation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 serveur web</a:t>
            </a:r>
          </a:p>
          <a:p>
            <a:pPr marL="0" indent="0">
              <a:lnSpc>
                <a:spcPct val="90000"/>
              </a:lnSpc>
              <a:buNone/>
            </a:pPr>
            <a:endParaRPr lang="fr-CH" sz="140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CH" sz="1400">
                <a:solidFill>
                  <a:schemeClr val="tx1"/>
                </a:solidFill>
              </a:rPr>
              <a:t>Non atteints :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Mise en place d’un service de gestion des services</a:t>
            </a:r>
          </a:p>
          <a:p>
            <a:pPr>
              <a:lnSpc>
                <a:spcPct val="90000"/>
              </a:lnSpc>
            </a:pPr>
            <a:r>
              <a:rPr lang="fr-CH" sz="1400">
                <a:solidFill>
                  <a:schemeClr val="tx1"/>
                </a:solidFill>
              </a:rPr>
              <a:t>Automatisation de tous les processus</a:t>
            </a:r>
          </a:p>
        </p:txBody>
      </p:sp>
    </p:spTree>
    <p:extLst>
      <p:ext uri="{BB962C8B-B14F-4D97-AF65-F5344CB8AC3E}">
        <p14:creationId xmlns:p14="http://schemas.microsoft.com/office/powerpoint/2010/main" val="3534085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9D750-C951-90EB-7EDC-906C5E255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0FE681-1E05-478A-89DC-5F7AB37C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918A26-A51B-81E4-A4AD-42695BFD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3747111" cy="4892040"/>
          </a:xfrm>
        </p:spPr>
        <p:txBody>
          <a:bodyPr>
            <a:normAutofit/>
          </a:bodyPr>
          <a:lstStyle/>
          <a:p>
            <a:pPr algn="r"/>
            <a:r>
              <a:rPr lang="fr-CH" dirty="0"/>
              <a:t>difficultés</a:t>
            </a:r>
            <a:endParaRPr lang="fr-CH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F21DC-5F0E-42CF-B89C-C1E25E175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783" y="1532373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B7706F-707E-256C-ACC9-0313348EF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288260" cy="4892040"/>
          </a:xfrm>
        </p:spPr>
        <p:txBody>
          <a:bodyPr>
            <a:normAutofit/>
          </a:bodyPr>
          <a:lstStyle/>
          <a:p>
            <a:r>
              <a:rPr lang="fr-CH">
                <a:solidFill>
                  <a:schemeClr val="tx1"/>
                </a:solidFill>
              </a:rPr>
              <a:t>Webmin</a:t>
            </a:r>
          </a:p>
          <a:p>
            <a:r>
              <a:rPr lang="fr-CH">
                <a:solidFill>
                  <a:schemeClr val="tx1"/>
                </a:solidFill>
              </a:rPr>
              <a:t>Ansible</a:t>
            </a:r>
          </a:p>
        </p:txBody>
      </p:sp>
    </p:spTree>
    <p:extLst>
      <p:ext uri="{BB962C8B-B14F-4D97-AF65-F5344CB8AC3E}">
        <p14:creationId xmlns:p14="http://schemas.microsoft.com/office/powerpoint/2010/main" val="2522932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4505D-AF64-B9FE-37D4-3AD81B7A9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93293-26B1-E635-497D-BECAE43BA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fr-CH"/>
              <a:t>Points positifs/négatifs</a:t>
            </a:r>
            <a:endParaRPr lang="fr-CH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B33181-37D6-9185-0C28-988BE2B37B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211" y="2562949"/>
            <a:ext cx="4937655" cy="3615267"/>
          </a:xfrm>
        </p:spPr>
        <p:txBody>
          <a:bodyPr/>
          <a:lstStyle/>
          <a:p>
            <a:pPr marL="0" indent="0">
              <a:buNone/>
            </a:pPr>
            <a:r>
              <a:rPr lang="fr-CH"/>
              <a:t>Points positifs :</a:t>
            </a:r>
          </a:p>
          <a:p>
            <a:r>
              <a:rPr lang="fr-CH"/>
              <a:t>La documentation utilisateur répond aux besoins des utilisateurs ciblés</a:t>
            </a:r>
          </a:p>
          <a:p>
            <a:r>
              <a:rPr lang="fr-CH"/>
              <a:t>Automatisation des tâches avec Ansible</a:t>
            </a:r>
          </a:p>
          <a:p>
            <a:r>
              <a:rPr lang="fr-CH"/>
              <a:t>Configuration serveur web avec certificat SSL</a:t>
            </a:r>
          </a:p>
          <a:p>
            <a:endParaRPr lang="fr-CH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00918754-5B6D-50B6-6586-957A654F7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556934"/>
            <a:ext cx="4934479" cy="3615266"/>
          </a:xfrm>
        </p:spPr>
        <p:txBody>
          <a:bodyPr/>
          <a:lstStyle/>
          <a:p>
            <a:pPr marL="0" indent="0">
              <a:buNone/>
            </a:pPr>
            <a:r>
              <a:rPr lang="fr-CH"/>
              <a:t>Points négatifs :</a:t>
            </a:r>
          </a:p>
          <a:p>
            <a:r>
              <a:rPr lang="fr-CH"/>
              <a:t>Erreur d’import dans le docker compose</a:t>
            </a:r>
          </a:p>
          <a:p>
            <a:r>
              <a:rPr lang="fr-CH"/>
              <a:t>Erreurs de syntaxe restantes dans certains playbooks Ansible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951492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0A7840-C52F-F371-45B4-418B34AC0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777B48D-7BF2-470D-876B-50CD5CC8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B344D70-CBC1-15B6-72A0-57AF505E7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799"/>
            <a:ext cx="478114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Questions ?</a:t>
            </a:r>
          </a:p>
        </p:txBody>
      </p:sp>
      <p:pic>
        <p:nvPicPr>
          <p:cNvPr id="13" name="Picture 12" descr="Many question marks on black background">
            <a:extLst>
              <a:ext uri="{FF2B5EF4-FFF2-40B4-BE49-F238E27FC236}">
                <a16:creationId xmlns:a16="http://schemas.microsoft.com/office/drawing/2014/main" id="{2C101FE3-DCB5-FB2B-E9BA-5A2153A12F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7" r="2" b="2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83DA8283-3FF4-47B3-9266-60768C743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3200" y="8468"/>
            <a:ext cx="5795625" cy="5874808"/>
            <a:chOff x="6108170" y="8467"/>
            <a:chExt cx="6080656" cy="6163733"/>
          </a:xfrm>
        </p:grpSpPr>
        <p:cxnSp>
          <p:nvCxnSpPr>
            <p:cNvPr id="37" name="Straight Connector 29">
              <a:extLst>
                <a:ext uri="{FF2B5EF4-FFF2-40B4-BE49-F238E27FC236}">
                  <a16:creationId xmlns:a16="http://schemas.microsoft.com/office/drawing/2014/main" id="{EDEB65FF-EAD9-4242-80AE-A3FC7EB1E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78B5500-48F2-41FA-BD8C-3C2400F62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47B2E66-9934-4251-A5B0-A180C0CC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CDA1666-64EC-4838-B0E1-4D545ECEA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CC99E35-6C12-4F89-8CDA-9FD8B3CEE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6875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CC0C11-1B0C-EF9D-A293-AE9B7BDB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1441B3-86F6-7C37-A96C-09D4CB5D2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464" y="1371600"/>
            <a:ext cx="5943601" cy="4990623"/>
          </a:xfrm>
        </p:spPr>
        <p:txBody>
          <a:bodyPr>
            <a:normAutofit fontScale="70000" lnSpcReduction="20000"/>
          </a:bodyPr>
          <a:lstStyle/>
          <a:p>
            <a:r>
              <a:rPr lang="fr-CH" dirty="0"/>
              <a:t>Objectifs</a:t>
            </a:r>
          </a:p>
          <a:p>
            <a:r>
              <a:rPr lang="fr-CH" dirty="0"/>
              <a:t>Analyse</a:t>
            </a:r>
          </a:p>
          <a:p>
            <a:r>
              <a:rPr lang="fr-CH" dirty="0"/>
              <a:t>Planification</a:t>
            </a:r>
          </a:p>
          <a:p>
            <a:r>
              <a:rPr lang="fr-CH" dirty="0"/>
              <a:t>Réalisation</a:t>
            </a:r>
          </a:p>
          <a:p>
            <a:pPr lvl="1"/>
            <a:r>
              <a:rPr lang="fr-CH" dirty="0"/>
              <a:t>Installation de Raspberry Pi OS</a:t>
            </a:r>
          </a:p>
          <a:p>
            <a:pPr lvl="1"/>
            <a:r>
              <a:rPr lang="fr-CH" dirty="0"/>
              <a:t>Configuration de base des Raspberry Pi</a:t>
            </a:r>
          </a:p>
          <a:p>
            <a:pPr lvl="1"/>
            <a:r>
              <a:rPr lang="fr-CH" dirty="0"/>
              <a:t>Mise en place de la sauvegarde sur les laptops</a:t>
            </a:r>
          </a:p>
          <a:p>
            <a:pPr lvl="1"/>
            <a:r>
              <a:rPr lang="fr-CH" dirty="0"/>
              <a:t>Mise en place de la réplication des données avec Rsync</a:t>
            </a:r>
          </a:p>
          <a:p>
            <a:pPr lvl="1"/>
            <a:r>
              <a:rPr lang="fr-CH" dirty="0"/>
              <a:t>Mise en place des containers Docker</a:t>
            </a:r>
          </a:p>
          <a:p>
            <a:pPr lvl="1"/>
            <a:r>
              <a:rPr lang="fr-CH" dirty="0"/>
              <a:t>Création page web pour la documentation avec certificat SSL</a:t>
            </a:r>
          </a:p>
          <a:p>
            <a:pPr lvl="1"/>
            <a:r>
              <a:rPr lang="fr-CH" dirty="0"/>
              <a:t>Mise en place d’Ansible</a:t>
            </a:r>
          </a:p>
          <a:p>
            <a:r>
              <a:rPr lang="fr-CH" dirty="0"/>
              <a:t>Planification effective</a:t>
            </a:r>
          </a:p>
          <a:p>
            <a:r>
              <a:rPr lang="fr-CH" dirty="0"/>
              <a:t>Conclusion</a:t>
            </a:r>
          </a:p>
          <a:p>
            <a:pPr lvl="1"/>
            <a:r>
              <a:rPr lang="fr-CH" dirty="0"/>
              <a:t>Objectifs</a:t>
            </a:r>
          </a:p>
          <a:p>
            <a:pPr lvl="1"/>
            <a:r>
              <a:rPr lang="fr-CH" dirty="0"/>
              <a:t>Difficultés</a:t>
            </a:r>
          </a:p>
          <a:p>
            <a:pPr lvl="1"/>
            <a:r>
              <a:rPr lang="fr-CH" dirty="0"/>
              <a:t>Points positifs/négatifs</a:t>
            </a:r>
          </a:p>
          <a:p>
            <a:r>
              <a:rPr lang="fr-CH" dirty="0"/>
              <a:t>Questions</a:t>
            </a:r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  <a:p>
            <a:pPr lvl="1"/>
            <a:endParaRPr lang="fr-CH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20CD3B-931D-7DB4-2E18-3CAD35F4E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847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551DCB-E161-4D90-75D7-2A23FD187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CH" dirty="0"/>
              <a:t>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836B17-0B0D-29C9-69B2-DEC807998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2556933"/>
            <a:ext cx="11401509" cy="3615267"/>
          </a:xfrm>
        </p:spPr>
        <p:txBody>
          <a:bodyPr>
            <a:normAutofit fontScale="92500" lnSpcReduction="10000"/>
          </a:bodyPr>
          <a:lstStyle/>
          <a:p>
            <a:r>
              <a:rPr lang="fr-CH" dirty="0"/>
              <a:t>Élaboration d’une documentation "Utilisation simplifiée d'un Raspberry Pi à domicile"</a:t>
            </a:r>
          </a:p>
          <a:p>
            <a:r>
              <a:rPr lang="fr-CH" dirty="0"/>
              <a:t>Mise en place d’un service d’impression</a:t>
            </a:r>
          </a:p>
          <a:p>
            <a:r>
              <a:rPr lang="fr-CH" dirty="0"/>
              <a:t>Mise en place d’un service de partage de fichiers</a:t>
            </a:r>
          </a:p>
          <a:p>
            <a:r>
              <a:rPr lang="fr-CH" dirty="0"/>
              <a:t>Mise en place d’une solution de sauvegarde des postes clients</a:t>
            </a:r>
          </a:p>
          <a:p>
            <a:r>
              <a:rPr lang="fr-CH" dirty="0"/>
              <a:t>Mise en place d’une réplication des données</a:t>
            </a:r>
          </a:p>
          <a:p>
            <a:r>
              <a:rPr lang="fr-CH" dirty="0"/>
              <a:t>Mise en place d’un service de conteneurisation</a:t>
            </a:r>
          </a:p>
          <a:p>
            <a:r>
              <a:rPr lang="fr-CH" dirty="0"/>
              <a:t>Mise en place d’un serveur web</a:t>
            </a:r>
          </a:p>
          <a:p>
            <a:r>
              <a:rPr lang="fr-CH" dirty="0"/>
              <a:t>Mise en place d’un service de gestion des services</a:t>
            </a:r>
          </a:p>
          <a:p>
            <a:r>
              <a:rPr lang="fr-CH" dirty="0"/>
              <a:t>Automatisation de tous les processus</a:t>
            </a:r>
          </a:p>
        </p:txBody>
      </p:sp>
    </p:spTree>
    <p:extLst>
      <p:ext uri="{BB962C8B-B14F-4D97-AF65-F5344CB8AC3E}">
        <p14:creationId xmlns:p14="http://schemas.microsoft.com/office/powerpoint/2010/main" val="463714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BD18F-E8B4-F8AD-0207-916565980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7EBF90-D23E-B0E8-7D13-06268BE33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CH" dirty="0"/>
              <a:t>analyse</a:t>
            </a:r>
          </a:p>
        </p:txBody>
      </p:sp>
      <p:pic>
        <p:nvPicPr>
          <p:cNvPr id="5" name="Espace réservé du contenu 4" descr="Une image contenant texte, capture d’écran, Graphique&#10;&#10;Description générée automatiquement">
            <a:extLst>
              <a:ext uri="{FF2B5EF4-FFF2-40B4-BE49-F238E27FC236}">
                <a16:creationId xmlns:a16="http://schemas.microsoft.com/office/drawing/2014/main" id="{A84923B4-2CC4-47EF-579C-B537A45CD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52" y="967027"/>
            <a:ext cx="11413140" cy="5665663"/>
          </a:xfrm>
        </p:spPr>
      </p:pic>
    </p:spTree>
    <p:extLst>
      <p:ext uri="{BB962C8B-B14F-4D97-AF65-F5344CB8AC3E}">
        <p14:creationId xmlns:p14="http://schemas.microsoft.com/office/powerpoint/2010/main" val="164696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D1FE3-E52A-C070-69DC-5271F2FC5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4FDF27-0B86-2A83-69FB-C7E7A5820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588723"/>
          </a:xfrm>
        </p:spPr>
        <p:txBody>
          <a:bodyPr>
            <a:noAutofit/>
          </a:bodyPr>
          <a:lstStyle/>
          <a:p>
            <a:r>
              <a:rPr lang="fr-CH" dirty="0"/>
              <a:t>planification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8B1825C-03ED-AC91-9841-411C679A1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/>
          </a:blip>
          <a:srcRect l="3331" t="3579" r="3217" b="21917"/>
          <a:stretch/>
        </p:blipFill>
        <p:spPr>
          <a:xfrm>
            <a:off x="1126000" y="673179"/>
            <a:ext cx="9940000" cy="6123498"/>
          </a:xfr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494868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61C06-5345-0650-3788-00419C7D3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3B232C-9AEB-2EF6-07F6-607A0781B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CH" dirty="0"/>
              <a:t>réalisation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D4E888-C46E-4D91-C3A6-284D00E8A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56933"/>
            <a:ext cx="8534400" cy="3615267"/>
          </a:xfrm>
        </p:spPr>
        <p:txBody>
          <a:bodyPr/>
          <a:lstStyle/>
          <a:p>
            <a:r>
              <a:rPr lang="fr-CH" dirty="0"/>
              <a:t>Installation de Raspberry Pi OS</a:t>
            </a:r>
          </a:p>
          <a:p>
            <a:r>
              <a:rPr lang="fr-CH" dirty="0"/>
              <a:t>Configuration de base des Raspberry Pi</a:t>
            </a:r>
          </a:p>
          <a:p>
            <a:r>
              <a:rPr lang="fr-CH" dirty="0"/>
              <a:t>Mise en place de la sauvegarde sur les laptops</a:t>
            </a:r>
          </a:p>
          <a:p>
            <a:r>
              <a:rPr lang="fr-CH" dirty="0"/>
              <a:t>Mise en place de la réplication des données avec Rsync</a:t>
            </a:r>
          </a:p>
          <a:p>
            <a:r>
              <a:rPr lang="fr-CH" dirty="0"/>
              <a:t>Mise en place des containers Docker</a:t>
            </a:r>
          </a:p>
          <a:p>
            <a:r>
              <a:rPr lang="fr-CH" dirty="0"/>
              <a:t>Création page web pour la documentation avec certificat SSL</a:t>
            </a:r>
          </a:p>
          <a:p>
            <a:r>
              <a:rPr lang="fr-CH" dirty="0"/>
              <a:t>Mise en place d’Ansible</a:t>
            </a:r>
          </a:p>
        </p:txBody>
      </p:sp>
    </p:spTree>
    <p:extLst>
      <p:ext uri="{BB962C8B-B14F-4D97-AF65-F5344CB8AC3E}">
        <p14:creationId xmlns:p14="http://schemas.microsoft.com/office/powerpoint/2010/main" val="614091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29559693-9096-FF8F-2962-B9C8293EF322}"/>
              </a:ext>
            </a:extLst>
          </p:cNvPr>
          <p:cNvSpPr txBox="1"/>
          <p:nvPr/>
        </p:nvSpPr>
        <p:spPr>
          <a:xfrm>
            <a:off x="495536" y="383284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Installation de Raspberry Pi OS</a:t>
            </a:r>
          </a:p>
        </p:txBody>
      </p:sp>
      <p:pic>
        <p:nvPicPr>
          <p:cNvPr id="9" name="Image 8" descr="Une image contenant texte, capture d’écran, logiciel, Système d’exploitation&#10;&#10;Description générée automatiquement">
            <a:extLst>
              <a:ext uri="{FF2B5EF4-FFF2-40B4-BE49-F238E27FC236}">
                <a16:creationId xmlns:a16="http://schemas.microsoft.com/office/drawing/2014/main" id="{9E0FC749-683A-EE21-17D6-3C3255BB3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68" y="1741119"/>
            <a:ext cx="5204120" cy="3876806"/>
          </a:xfrm>
          <a:prstGeom prst="rect">
            <a:avLst/>
          </a:prstGeom>
        </p:spPr>
      </p:pic>
      <p:pic>
        <p:nvPicPr>
          <p:cNvPr id="1028" name="Picture 4" descr="PiBakery demo screen">
            <a:hlinkClick r:id="rId3"/>
            <a:extLst>
              <a:ext uri="{FF2B5EF4-FFF2-40B4-BE49-F238E27FC236}">
                <a16:creationId xmlns:a16="http://schemas.microsoft.com/office/drawing/2014/main" id="{4F3B935C-C2E7-CBB9-A5F4-2339D309B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413" y="1741119"/>
            <a:ext cx="4924980" cy="387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456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6A434-15C1-A31E-5A80-A0BF3F210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0889ADB-5734-6FC1-D12B-066A5B3D28E7}"/>
              </a:ext>
            </a:extLst>
          </p:cNvPr>
          <p:cNvSpPr txBox="1"/>
          <p:nvPr/>
        </p:nvSpPr>
        <p:spPr>
          <a:xfrm>
            <a:off x="495536" y="383284"/>
            <a:ext cx="87361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Configuration de base des Raspberry Pi</a:t>
            </a:r>
          </a:p>
        </p:txBody>
      </p:sp>
      <p:pic>
        <p:nvPicPr>
          <p:cNvPr id="4" name="Image 3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A7A9A5E5-1BDD-A7C1-2E89-2062FF012B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38" b="39532"/>
          <a:stretch/>
        </p:blipFill>
        <p:spPr>
          <a:xfrm>
            <a:off x="356315" y="1960323"/>
            <a:ext cx="5484312" cy="2937353"/>
          </a:xfrm>
          <a:prstGeom prst="rect">
            <a:avLst/>
          </a:prstGeom>
        </p:spPr>
      </p:pic>
      <p:pic>
        <p:nvPicPr>
          <p:cNvPr id="5" name="Image 4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3361B287-7BDB-5576-F84C-2C2B83F19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343" y="924261"/>
            <a:ext cx="5531657" cy="2937353"/>
          </a:xfrm>
          <a:prstGeom prst="rect">
            <a:avLst/>
          </a:prstGeom>
        </p:spPr>
      </p:pic>
      <p:pic>
        <p:nvPicPr>
          <p:cNvPr id="7" name="Image 6" descr="Une image contenant capture d’écran, texte, logiciel, Logiciel multimédia&#10;&#10;Description générée automatiquement">
            <a:extLst>
              <a:ext uri="{FF2B5EF4-FFF2-40B4-BE49-F238E27FC236}">
                <a16:creationId xmlns:a16="http://schemas.microsoft.com/office/drawing/2014/main" id="{CECC3A7F-ECBA-0900-34BB-9D5D6D15AC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797" b="45886"/>
          <a:stretch/>
        </p:blipFill>
        <p:spPr>
          <a:xfrm>
            <a:off x="6957978" y="3861614"/>
            <a:ext cx="4936385" cy="280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5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CE14A-0B5D-6B3D-4556-6E3347BBE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FD86CB92-0E5C-5DB9-2DC2-4854CFF024F6}"/>
              </a:ext>
            </a:extLst>
          </p:cNvPr>
          <p:cNvSpPr txBox="1"/>
          <p:nvPr/>
        </p:nvSpPr>
        <p:spPr>
          <a:xfrm>
            <a:off x="495536" y="383284"/>
            <a:ext cx="112163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800" dirty="0"/>
              <a:t>Mise en place de la sauvegarde sur les laptops</a:t>
            </a:r>
          </a:p>
        </p:txBody>
      </p:sp>
      <p:pic>
        <p:nvPicPr>
          <p:cNvPr id="4" name="Image 3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CD4B85DF-13AB-0EC0-6190-3B2F585AD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35" y="1496860"/>
            <a:ext cx="5708251" cy="4156777"/>
          </a:xfrm>
          <a:prstGeom prst="rect">
            <a:avLst/>
          </a:prstGeom>
        </p:spPr>
      </p:pic>
      <p:pic>
        <p:nvPicPr>
          <p:cNvPr id="6" name="Image 5" descr="Une image contenant capture d’écran, logiciel, texte&#10;&#10;Description générée automatiquement">
            <a:extLst>
              <a:ext uri="{FF2B5EF4-FFF2-40B4-BE49-F238E27FC236}">
                <a16:creationId xmlns:a16="http://schemas.microsoft.com/office/drawing/2014/main" id="{AB0AEE61-264C-2DF1-1E8D-75046F339E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165" b="39633"/>
          <a:stretch/>
        </p:blipFill>
        <p:spPr>
          <a:xfrm>
            <a:off x="6788070" y="1718368"/>
            <a:ext cx="4622104" cy="342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403396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957</TotalTime>
  <Words>388</Words>
  <Application>Microsoft Macintosh PowerPoint</Application>
  <PresentationFormat>Grand écran</PresentationFormat>
  <Paragraphs>80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2" baseType="lpstr">
      <vt:lpstr>Century Gothic</vt:lpstr>
      <vt:lpstr>Wingdings 3</vt:lpstr>
      <vt:lpstr>Secteur</vt:lpstr>
      <vt:lpstr>Raspberry Pi : Utilisation à domicile et services avancés</vt:lpstr>
      <vt:lpstr>Sommaire</vt:lpstr>
      <vt:lpstr>Objectifs</vt:lpstr>
      <vt:lpstr>analyse</vt:lpstr>
      <vt:lpstr>planification</vt:lpstr>
      <vt:lpstr>réalisation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Planification effective</vt:lpstr>
      <vt:lpstr>Conclusion</vt:lpstr>
      <vt:lpstr>Objectifs</vt:lpstr>
      <vt:lpstr>difficultés</vt:lpstr>
      <vt:lpstr>Points positifs/négatifs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Rocco Ronzano</dc:creator>
  <cp:lastModifiedBy>Aurélien Niederhäuser</cp:lastModifiedBy>
  <cp:revision>2</cp:revision>
  <dcterms:created xsi:type="dcterms:W3CDTF">2024-02-19T17:24:05Z</dcterms:created>
  <dcterms:modified xsi:type="dcterms:W3CDTF">2024-02-26T10:46:14Z</dcterms:modified>
</cp:coreProperties>
</file>

<file path=docProps/thumbnail.jpeg>
</file>